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561263" cy="10080625"/>
  <p:notesSz cx="6888163" cy="10020300"/>
  <p:defaultTextStyle>
    <a:defPPr>
      <a:defRPr lang="ja-JP"/>
    </a:defPPr>
    <a:lvl1pPr marL="0" algn="l" defTabSz="1008035" rtl="0" eaLnBrk="1" latinLnBrk="0" hangingPunct="1">
      <a:defRPr kumimoji="1" sz="2000" kern="1200">
        <a:solidFill>
          <a:schemeClr val="tx1"/>
        </a:solidFill>
        <a:latin typeface="+mn-lt"/>
        <a:ea typeface="+mn-ea"/>
        <a:cs typeface="+mn-cs"/>
      </a:defRPr>
    </a:lvl1pPr>
    <a:lvl2pPr marL="504017" algn="l" defTabSz="1008035" rtl="0" eaLnBrk="1" latinLnBrk="0" hangingPunct="1">
      <a:defRPr kumimoji="1" sz="2000" kern="1200">
        <a:solidFill>
          <a:schemeClr val="tx1"/>
        </a:solidFill>
        <a:latin typeface="+mn-lt"/>
        <a:ea typeface="+mn-ea"/>
        <a:cs typeface="+mn-cs"/>
      </a:defRPr>
    </a:lvl2pPr>
    <a:lvl3pPr marL="1008035" algn="l" defTabSz="1008035" rtl="0" eaLnBrk="1" latinLnBrk="0" hangingPunct="1">
      <a:defRPr kumimoji="1" sz="2000" kern="1200">
        <a:solidFill>
          <a:schemeClr val="tx1"/>
        </a:solidFill>
        <a:latin typeface="+mn-lt"/>
        <a:ea typeface="+mn-ea"/>
        <a:cs typeface="+mn-cs"/>
      </a:defRPr>
    </a:lvl3pPr>
    <a:lvl4pPr marL="1512052" algn="l" defTabSz="1008035" rtl="0" eaLnBrk="1" latinLnBrk="0" hangingPunct="1">
      <a:defRPr kumimoji="1" sz="2000" kern="1200">
        <a:solidFill>
          <a:schemeClr val="tx1"/>
        </a:solidFill>
        <a:latin typeface="+mn-lt"/>
        <a:ea typeface="+mn-ea"/>
        <a:cs typeface="+mn-cs"/>
      </a:defRPr>
    </a:lvl4pPr>
    <a:lvl5pPr marL="2016069" algn="l" defTabSz="1008035" rtl="0" eaLnBrk="1" latinLnBrk="0" hangingPunct="1">
      <a:defRPr kumimoji="1" sz="2000" kern="1200">
        <a:solidFill>
          <a:schemeClr val="tx1"/>
        </a:solidFill>
        <a:latin typeface="+mn-lt"/>
        <a:ea typeface="+mn-ea"/>
        <a:cs typeface="+mn-cs"/>
      </a:defRPr>
    </a:lvl5pPr>
    <a:lvl6pPr marL="2520086" algn="l" defTabSz="1008035" rtl="0" eaLnBrk="1" latinLnBrk="0" hangingPunct="1">
      <a:defRPr kumimoji="1" sz="2000" kern="1200">
        <a:solidFill>
          <a:schemeClr val="tx1"/>
        </a:solidFill>
        <a:latin typeface="+mn-lt"/>
        <a:ea typeface="+mn-ea"/>
        <a:cs typeface="+mn-cs"/>
      </a:defRPr>
    </a:lvl6pPr>
    <a:lvl7pPr marL="3024104" algn="l" defTabSz="1008035" rtl="0" eaLnBrk="1" latinLnBrk="0" hangingPunct="1">
      <a:defRPr kumimoji="1" sz="2000" kern="1200">
        <a:solidFill>
          <a:schemeClr val="tx1"/>
        </a:solidFill>
        <a:latin typeface="+mn-lt"/>
        <a:ea typeface="+mn-ea"/>
        <a:cs typeface="+mn-cs"/>
      </a:defRPr>
    </a:lvl7pPr>
    <a:lvl8pPr marL="3528121" algn="l" defTabSz="1008035" rtl="0" eaLnBrk="1" latinLnBrk="0" hangingPunct="1">
      <a:defRPr kumimoji="1" sz="2000" kern="1200">
        <a:solidFill>
          <a:schemeClr val="tx1"/>
        </a:solidFill>
        <a:latin typeface="+mn-lt"/>
        <a:ea typeface="+mn-ea"/>
        <a:cs typeface="+mn-cs"/>
      </a:defRPr>
    </a:lvl8pPr>
    <a:lvl9pPr marL="4032138" algn="l" defTabSz="1008035" rtl="0" eaLnBrk="1" latinLnBrk="0" hangingPunct="1">
      <a:defRPr kumimoji="1"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408" autoAdjust="0"/>
  </p:normalViewPr>
  <p:slideViewPr>
    <p:cSldViewPr snapToGrid="0">
      <p:cViewPr>
        <p:scale>
          <a:sx n="89" d="100"/>
          <a:sy n="89" d="100"/>
        </p:scale>
        <p:origin x="-2424" y="1766"/>
      </p:cViewPr>
      <p:guideLst>
        <p:guide orient="horz" pos="3175"/>
        <p:guide pos="2382"/>
      </p:guideLst>
    </p:cSldViewPr>
  </p:slideViewPr>
  <p:outlineViewPr>
    <p:cViewPr>
      <p:scale>
        <a:sx n="33" d="100"/>
        <a:sy n="33" d="100"/>
      </p:scale>
      <p:origin x="0" y="0"/>
    </p:cViewPr>
  </p:outlin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0787ED60-7D9E-4042-89FD-67B3F8E274C5}" type="datetimeFigureOut">
              <a:rPr kumimoji="1" lang="ja-JP" altLang="en-US" smtClean="0"/>
              <a:t>2014/10/1</a:t>
            </a:fld>
            <a:endParaRPr kumimoji="1" lang="ja-JP" altLang="en-US"/>
          </a:p>
        </p:txBody>
      </p:sp>
      <p:sp>
        <p:nvSpPr>
          <p:cNvPr id="4" name="スライド イメージ プレースホルダー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ー 4"/>
          <p:cNvSpPr>
            <a:spLocks noGrp="1"/>
          </p:cNvSpPr>
          <p:nvPr>
            <p:ph type="body" sz="quarter" idx="3"/>
          </p:nvPr>
        </p:nvSpPr>
        <p:spPr>
          <a:xfrm>
            <a:off x="688817" y="4759643"/>
            <a:ext cx="5510530" cy="4509135"/>
          </a:xfrm>
          <a:prstGeom prst="rect">
            <a:avLst/>
          </a:prstGeom>
        </p:spPr>
        <p:txBody>
          <a:bodyPr vert="horz" lIns="96616" tIns="48308" rIns="96616" bIns="483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0F0F65E9-4B53-47B1-9B49-C27CA234421E}" type="slidenum">
              <a:rPr kumimoji="1" lang="ja-JP" altLang="en-US" smtClean="0"/>
              <a:t>‹#›</a:t>
            </a:fld>
            <a:endParaRPr kumimoji="1" lang="ja-JP" altLang="en-US"/>
          </a:p>
        </p:txBody>
      </p:sp>
    </p:spTree>
    <p:extLst>
      <p:ext uri="{BB962C8B-B14F-4D97-AF65-F5344CB8AC3E}">
        <p14:creationId xmlns:p14="http://schemas.microsoft.com/office/powerpoint/2010/main" val="88574458"/>
      </p:ext>
    </p:extLst>
  </p:cSld>
  <p:clrMap bg1="lt1" tx1="dk1" bg2="lt2" tx2="dk2" accent1="accent1" accent2="accent2" accent3="accent3" accent4="accent4" accent5="accent5" accent6="accent6" hlink="hlink" folHlink="folHlink"/>
  <p:notesStyle>
    <a:lvl1pPr marL="0" algn="l" defTabSz="1008035" rtl="0" eaLnBrk="1" latinLnBrk="0" hangingPunct="1">
      <a:defRPr kumimoji="1" sz="1300" kern="1200">
        <a:solidFill>
          <a:schemeClr val="tx1"/>
        </a:solidFill>
        <a:latin typeface="+mn-lt"/>
        <a:ea typeface="+mn-ea"/>
        <a:cs typeface="+mn-cs"/>
      </a:defRPr>
    </a:lvl1pPr>
    <a:lvl2pPr marL="504017" algn="l" defTabSz="1008035" rtl="0" eaLnBrk="1" latinLnBrk="0" hangingPunct="1">
      <a:defRPr kumimoji="1" sz="1300" kern="1200">
        <a:solidFill>
          <a:schemeClr val="tx1"/>
        </a:solidFill>
        <a:latin typeface="+mn-lt"/>
        <a:ea typeface="+mn-ea"/>
        <a:cs typeface="+mn-cs"/>
      </a:defRPr>
    </a:lvl2pPr>
    <a:lvl3pPr marL="1008035" algn="l" defTabSz="1008035" rtl="0" eaLnBrk="1" latinLnBrk="0" hangingPunct="1">
      <a:defRPr kumimoji="1" sz="1300" kern="1200">
        <a:solidFill>
          <a:schemeClr val="tx1"/>
        </a:solidFill>
        <a:latin typeface="+mn-lt"/>
        <a:ea typeface="+mn-ea"/>
        <a:cs typeface="+mn-cs"/>
      </a:defRPr>
    </a:lvl3pPr>
    <a:lvl4pPr marL="1512052" algn="l" defTabSz="1008035" rtl="0" eaLnBrk="1" latinLnBrk="0" hangingPunct="1">
      <a:defRPr kumimoji="1" sz="1300" kern="1200">
        <a:solidFill>
          <a:schemeClr val="tx1"/>
        </a:solidFill>
        <a:latin typeface="+mn-lt"/>
        <a:ea typeface="+mn-ea"/>
        <a:cs typeface="+mn-cs"/>
      </a:defRPr>
    </a:lvl4pPr>
    <a:lvl5pPr marL="2016069" algn="l" defTabSz="1008035" rtl="0" eaLnBrk="1" latinLnBrk="0" hangingPunct="1">
      <a:defRPr kumimoji="1" sz="1300" kern="1200">
        <a:solidFill>
          <a:schemeClr val="tx1"/>
        </a:solidFill>
        <a:latin typeface="+mn-lt"/>
        <a:ea typeface="+mn-ea"/>
        <a:cs typeface="+mn-cs"/>
      </a:defRPr>
    </a:lvl5pPr>
    <a:lvl6pPr marL="2520086" algn="l" defTabSz="1008035" rtl="0" eaLnBrk="1" latinLnBrk="0" hangingPunct="1">
      <a:defRPr kumimoji="1" sz="1300" kern="1200">
        <a:solidFill>
          <a:schemeClr val="tx1"/>
        </a:solidFill>
        <a:latin typeface="+mn-lt"/>
        <a:ea typeface="+mn-ea"/>
        <a:cs typeface="+mn-cs"/>
      </a:defRPr>
    </a:lvl6pPr>
    <a:lvl7pPr marL="3024104" algn="l" defTabSz="1008035" rtl="0" eaLnBrk="1" latinLnBrk="0" hangingPunct="1">
      <a:defRPr kumimoji="1" sz="1300" kern="1200">
        <a:solidFill>
          <a:schemeClr val="tx1"/>
        </a:solidFill>
        <a:latin typeface="+mn-lt"/>
        <a:ea typeface="+mn-ea"/>
        <a:cs typeface="+mn-cs"/>
      </a:defRPr>
    </a:lvl7pPr>
    <a:lvl8pPr marL="3528121" algn="l" defTabSz="1008035" rtl="0" eaLnBrk="1" latinLnBrk="0" hangingPunct="1">
      <a:defRPr kumimoji="1" sz="1300" kern="1200">
        <a:solidFill>
          <a:schemeClr val="tx1"/>
        </a:solidFill>
        <a:latin typeface="+mn-lt"/>
        <a:ea typeface="+mn-ea"/>
        <a:cs typeface="+mn-cs"/>
      </a:defRPr>
    </a:lvl8pPr>
    <a:lvl9pPr marL="4032138" algn="l" defTabSz="1008035"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0F65E9-4B53-47B1-9B49-C27CA234421E}" type="slidenum">
              <a:rPr kumimoji="1" lang="ja-JP" altLang="en-US" smtClean="0"/>
              <a:t>1</a:t>
            </a:fld>
            <a:endParaRPr kumimoji="1" lang="ja-JP" altLang="en-US"/>
          </a:p>
        </p:txBody>
      </p:sp>
    </p:spTree>
    <p:extLst>
      <p:ext uri="{BB962C8B-B14F-4D97-AF65-F5344CB8AC3E}">
        <p14:creationId xmlns:p14="http://schemas.microsoft.com/office/powerpoint/2010/main" val="2165043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131530"/>
            <a:ext cx="6427074" cy="216080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4190" y="5712354"/>
            <a:ext cx="5292884" cy="2576160"/>
          </a:xfrm>
        </p:spPr>
        <p:txBody>
          <a:bodyPr/>
          <a:lstStyle>
            <a:lvl1pPr marL="0" indent="0" algn="ctr">
              <a:buNone/>
              <a:defRPr>
                <a:solidFill>
                  <a:schemeClr val="tx1">
                    <a:tint val="75000"/>
                  </a:schemeClr>
                </a:solidFill>
              </a:defRPr>
            </a:lvl1pPr>
            <a:lvl2pPr marL="504017" indent="0" algn="ctr">
              <a:buNone/>
              <a:defRPr>
                <a:solidFill>
                  <a:schemeClr val="tx1">
                    <a:tint val="75000"/>
                  </a:schemeClr>
                </a:solidFill>
              </a:defRPr>
            </a:lvl2pPr>
            <a:lvl3pPr marL="1008035" indent="0" algn="ctr">
              <a:buNone/>
              <a:defRPr>
                <a:solidFill>
                  <a:schemeClr val="tx1">
                    <a:tint val="75000"/>
                  </a:schemeClr>
                </a:solidFill>
              </a:defRPr>
            </a:lvl3pPr>
            <a:lvl4pPr marL="1512052" indent="0" algn="ctr">
              <a:buNone/>
              <a:defRPr>
                <a:solidFill>
                  <a:schemeClr val="tx1">
                    <a:tint val="75000"/>
                  </a:schemeClr>
                </a:solidFill>
              </a:defRPr>
            </a:lvl4pPr>
            <a:lvl5pPr marL="2016069" indent="0" algn="ctr">
              <a:buNone/>
              <a:defRPr>
                <a:solidFill>
                  <a:schemeClr val="tx1">
                    <a:tint val="75000"/>
                  </a:schemeClr>
                </a:solidFill>
              </a:defRPr>
            </a:lvl5pPr>
            <a:lvl6pPr marL="2520086" indent="0" algn="ctr">
              <a:buNone/>
              <a:defRPr>
                <a:solidFill>
                  <a:schemeClr val="tx1">
                    <a:tint val="75000"/>
                  </a:schemeClr>
                </a:solidFill>
              </a:defRPr>
            </a:lvl6pPr>
            <a:lvl7pPr marL="3024104" indent="0" algn="ctr">
              <a:buNone/>
              <a:defRPr>
                <a:solidFill>
                  <a:schemeClr val="tx1">
                    <a:tint val="75000"/>
                  </a:schemeClr>
                </a:solidFill>
              </a:defRPr>
            </a:lvl7pPr>
            <a:lvl8pPr marL="3528121" indent="0" algn="ctr">
              <a:buNone/>
              <a:defRPr>
                <a:solidFill>
                  <a:schemeClr val="tx1">
                    <a:tint val="75000"/>
                  </a:schemeClr>
                </a:solidFill>
              </a:defRPr>
            </a:lvl8pPr>
            <a:lvl9pPr marL="4032138"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E7C5F1B-840F-4140-9B7C-1E923FE65AE1}" type="datetimeFigureOut">
              <a:rPr kumimoji="1" lang="ja-JP" altLang="en-US" smtClean="0"/>
              <a:t>2014/10/1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7D218A1-6A16-45B5-9EA9-5411A11CB56E}" type="slidenum">
              <a:rPr kumimoji="1" lang="ja-JP" altLang="en-US" smtClean="0"/>
              <a:t>‹#›</a:t>
            </a:fld>
            <a:endParaRPr kumimoji="1" lang="ja-JP" altLang="en-US"/>
          </a:p>
        </p:txBody>
      </p:sp>
    </p:spTree>
    <p:extLst>
      <p:ext uri="{BB962C8B-B14F-4D97-AF65-F5344CB8AC3E}">
        <p14:creationId xmlns:p14="http://schemas.microsoft.com/office/powerpoint/2010/main" val="3632202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7C5F1B-840F-4140-9B7C-1E923FE65AE1}" type="datetimeFigureOut">
              <a:rPr kumimoji="1" lang="ja-JP" altLang="en-US" smtClean="0"/>
              <a:t>2014/10/1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7D218A1-6A16-45B5-9EA9-5411A11CB56E}" type="slidenum">
              <a:rPr kumimoji="1" lang="ja-JP" altLang="en-US" smtClean="0"/>
              <a:t>‹#›</a:t>
            </a:fld>
            <a:endParaRPr kumimoji="1" lang="ja-JP" altLang="en-US"/>
          </a:p>
        </p:txBody>
      </p:sp>
    </p:spTree>
    <p:extLst>
      <p:ext uri="{BB962C8B-B14F-4D97-AF65-F5344CB8AC3E}">
        <p14:creationId xmlns:p14="http://schemas.microsoft.com/office/powerpoint/2010/main" val="147281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39034"/>
            <a:ext cx="1275964" cy="1146671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83548" y="539034"/>
            <a:ext cx="3701869" cy="1146671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7C5F1B-840F-4140-9B7C-1E923FE65AE1}" type="datetimeFigureOut">
              <a:rPr kumimoji="1" lang="ja-JP" altLang="en-US" smtClean="0"/>
              <a:t>2014/10/1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7D218A1-6A16-45B5-9EA9-5411A11CB56E}" type="slidenum">
              <a:rPr kumimoji="1" lang="ja-JP" altLang="en-US" smtClean="0"/>
              <a:t>‹#›</a:t>
            </a:fld>
            <a:endParaRPr kumimoji="1" lang="ja-JP" altLang="en-US"/>
          </a:p>
        </p:txBody>
      </p:sp>
    </p:spTree>
    <p:extLst>
      <p:ext uri="{BB962C8B-B14F-4D97-AF65-F5344CB8AC3E}">
        <p14:creationId xmlns:p14="http://schemas.microsoft.com/office/powerpoint/2010/main" val="3390559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7C5F1B-840F-4140-9B7C-1E923FE65AE1}" type="datetimeFigureOut">
              <a:rPr kumimoji="1" lang="ja-JP" altLang="en-US" smtClean="0"/>
              <a:t>2014/10/1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7D218A1-6A16-45B5-9EA9-5411A11CB56E}" type="slidenum">
              <a:rPr kumimoji="1" lang="ja-JP" altLang="en-US" smtClean="0"/>
              <a:t>‹#›</a:t>
            </a:fld>
            <a:endParaRPr kumimoji="1" lang="ja-JP" altLang="en-US"/>
          </a:p>
        </p:txBody>
      </p:sp>
    </p:spTree>
    <p:extLst>
      <p:ext uri="{BB962C8B-B14F-4D97-AF65-F5344CB8AC3E}">
        <p14:creationId xmlns:p14="http://schemas.microsoft.com/office/powerpoint/2010/main" val="1280843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477735"/>
            <a:ext cx="6427074" cy="2002124"/>
          </a:xfrm>
        </p:spPr>
        <p:txBody>
          <a:bodyPr anchor="t"/>
          <a:lstStyle>
            <a:lvl1pPr algn="l">
              <a:defRPr sz="44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288" y="4272600"/>
            <a:ext cx="6427074" cy="2205136"/>
          </a:xfrm>
        </p:spPr>
        <p:txBody>
          <a:bodyPr anchor="b"/>
          <a:lstStyle>
            <a:lvl1pPr marL="0" indent="0">
              <a:buNone/>
              <a:defRPr sz="2200">
                <a:solidFill>
                  <a:schemeClr val="tx1">
                    <a:tint val="75000"/>
                  </a:schemeClr>
                </a:solidFill>
              </a:defRPr>
            </a:lvl1pPr>
            <a:lvl2pPr marL="504017" indent="0">
              <a:buNone/>
              <a:defRPr sz="2000">
                <a:solidFill>
                  <a:schemeClr val="tx1">
                    <a:tint val="75000"/>
                  </a:schemeClr>
                </a:solidFill>
              </a:defRPr>
            </a:lvl2pPr>
            <a:lvl3pPr marL="1008035" indent="0">
              <a:buNone/>
              <a:defRPr sz="1800">
                <a:solidFill>
                  <a:schemeClr val="tx1">
                    <a:tint val="75000"/>
                  </a:schemeClr>
                </a:solidFill>
              </a:defRPr>
            </a:lvl3pPr>
            <a:lvl4pPr marL="1512052" indent="0">
              <a:buNone/>
              <a:defRPr sz="1500">
                <a:solidFill>
                  <a:schemeClr val="tx1">
                    <a:tint val="75000"/>
                  </a:schemeClr>
                </a:solidFill>
              </a:defRPr>
            </a:lvl4pPr>
            <a:lvl5pPr marL="2016069" indent="0">
              <a:buNone/>
              <a:defRPr sz="1500">
                <a:solidFill>
                  <a:schemeClr val="tx1">
                    <a:tint val="75000"/>
                  </a:schemeClr>
                </a:solidFill>
              </a:defRPr>
            </a:lvl5pPr>
            <a:lvl6pPr marL="2520086" indent="0">
              <a:buNone/>
              <a:defRPr sz="1500">
                <a:solidFill>
                  <a:schemeClr val="tx1">
                    <a:tint val="75000"/>
                  </a:schemeClr>
                </a:solidFill>
              </a:defRPr>
            </a:lvl6pPr>
            <a:lvl7pPr marL="3024104" indent="0">
              <a:buNone/>
              <a:defRPr sz="1500">
                <a:solidFill>
                  <a:schemeClr val="tx1">
                    <a:tint val="75000"/>
                  </a:schemeClr>
                </a:solidFill>
              </a:defRPr>
            </a:lvl7pPr>
            <a:lvl8pPr marL="3528121" indent="0">
              <a:buNone/>
              <a:defRPr sz="1500">
                <a:solidFill>
                  <a:schemeClr val="tx1">
                    <a:tint val="75000"/>
                  </a:schemeClr>
                </a:solidFill>
              </a:defRPr>
            </a:lvl8pPr>
            <a:lvl9pPr marL="4032138"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E7C5F1B-840F-4140-9B7C-1E923FE65AE1}" type="datetimeFigureOut">
              <a:rPr kumimoji="1" lang="ja-JP" altLang="en-US" smtClean="0"/>
              <a:t>2014/10/1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7D218A1-6A16-45B5-9EA9-5411A11CB56E}" type="slidenum">
              <a:rPr kumimoji="1" lang="ja-JP" altLang="en-US" smtClean="0"/>
              <a:t>‹#›</a:t>
            </a:fld>
            <a:endParaRPr kumimoji="1" lang="ja-JP" altLang="en-US"/>
          </a:p>
        </p:txBody>
      </p:sp>
    </p:spTree>
    <p:extLst>
      <p:ext uri="{BB962C8B-B14F-4D97-AF65-F5344CB8AC3E}">
        <p14:creationId xmlns:p14="http://schemas.microsoft.com/office/powerpoint/2010/main" val="3219267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83548" y="3136195"/>
            <a:ext cx="2488916" cy="886955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898485" y="3136195"/>
            <a:ext cx="2488916" cy="886955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E7C5F1B-840F-4140-9B7C-1E923FE65AE1}" type="datetimeFigureOut">
              <a:rPr kumimoji="1" lang="ja-JP" altLang="en-US" smtClean="0"/>
              <a:t>2014/10/1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7D218A1-6A16-45B5-9EA9-5411A11CB56E}" type="slidenum">
              <a:rPr kumimoji="1" lang="ja-JP" altLang="en-US" smtClean="0"/>
              <a:t>‹#›</a:t>
            </a:fld>
            <a:endParaRPr kumimoji="1" lang="ja-JP" altLang="en-US"/>
          </a:p>
        </p:txBody>
      </p:sp>
    </p:spTree>
    <p:extLst>
      <p:ext uri="{BB962C8B-B14F-4D97-AF65-F5344CB8AC3E}">
        <p14:creationId xmlns:p14="http://schemas.microsoft.com/office/powerpoint/2010/main" val="250563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03693"/>
            <a:ext cx="6805137" cy="1680104"/>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4" y="2256474"/>
            <a:ext cx="3340871" cy="940391"/>
          </a:xfrm>
        </p:spPr>
        <p:txBody>
          <a:bodyPr anchor="b"/>
          <a:lstStyle>
            <a:lvl1pPr marL="0" indent="0">
              <a:buNone/>
              <a:defRPr sz="2600" b="1"/>
            </a:lvl1pPr>
            <a:lvl2pPr marL="504017" indent="0">
              <a:buNone/>
              <a:defRPr sz="2200" b="1"/>
            </a:lvl2pPr>
            <a:lvl3pPr marL="1008035" indent="0">
              <a:buNone/>
              <a:defRPr sz="2000" b="1"/>
            </a:lvl3pPr>
            <a:lvl4pPr marL="1512052" indent="0">
              <a:buNone/>
              <a:defRPr sz="1800" b="1"/>
            </a:lvl4pPr>
            <a:lvl5pPr marL="2016069" indent="0">
              <a:buNone/>
              <a:defRPr sz="1800" b="1"/>
            </a:lvl5pPr>
            <a:lvl6pPr marL="2520086" indent="0">
              <a:buNone/>
              <a:defRPr sz="1800" b="1"/>
            </a:lvl6pPr>
            <a:lvl7pPr marL="3024104" indent="0">
              <a:buNone/>
              <a:defRPr sz="1800" b="1"/>
            </a:lvl7pPr>
            <a:lvl8pPr marL="3528121" indent="0">
              <a:buNone/>
              <a:defRPr sz="1800" b="1"/>
            </a:lvl8pPr>
            <a:lvl9pPr marL="4032138"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8064" y="3196864"/>
            <a:ext cx="3340871" cy="5808028"/>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1017" y="2256474"/>
            <a:ext cx="3342183" cy="940391"/>
          </a:xfrm>
        </p:spPr>
        <p:txBody>
          <a:bodyPr anchor="b"/>
          <a:lstStyle>
            <a:lvl1pPr marL="0" indent="0">
              <a:buNone/>
              <a:defRPr sz="2600" b="1"/>
            </a:lvl1pPr>
            <a:lvl2pPr marL="504017" indent="0">
              <a:buNone/>
              <a:defRPr sz="2200" b="1"/>
            </a:lvl2pPr>
            <a:lvl3pPr marL="1008035" indent="0">
              <a:buNone/>
              <a:defRPr sz="2000" b="1"/>
            </a:lvl3pPr>
            <a:lvl4pPr marL="1512052" indent="0">
              <a:buNone/>
              <a:defRPr sz="1800" b="1"/>
            </a:lvl4pPr>
            <a:lvl5pPr marL="2016069" indent="0">
              <a:buNone/>
              <a:defRPr sz="1800" b="1"/>
            </a:lvl5pPr>
            <a:lvl6pPr marL="2520086" indent="0">
              <a:buNone/>
              <a:defRPr sz="1800" b="1"/>
            </a:lvl6pPr>
            <a:lvl7pPr marL="3024104" indent="0">
              <a:buNone/>
              <a:defRPr sz="1800" b="1"/>
            </a:lvl7pPr>
            <a:lvl8pPr marL="3528121" indent="0">
              <a:buNone/>
              <a:defRPr sz="1800" b="1"/>
            </a:lvl8pPr>
            <a:lvl9pPr marL="4032138"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1017" y="3196864"/>
            <a:ext cx="3342183" cy="5808028"/>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E7C5F1B-840F-4140-9B7C-1E923FE65AE1}" type="datetimeFigureOut">
              <a:rPr kumimoji="1" lang="ja-JP" altLang="en-US" smtClean="0"/>
              <a:t>2014/10/1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7D218A1-6A16-45B5-9EA9-5411A11CB56E}" type="slidenum">
              <a:rPr kumimoji="1" lang="ja-JP" altLang="en-US" smtClean="0"/>
              <a:t>‹#›</a:t>
            </a:fld>
            <a:endParaRPr kumimoji="1" lang="ja-JP" altLang="en-US"/>
          </a:p>
        </p:txBody>
      </p:sp>
    </p:spTree>
    <p:extLst>
      <p:ext uri="{BB962C8B-B14F-4D97-AF65-F5344CB8AC3E}">
        <p14:creationId xmlns:p14="http://schemas.microsoft.com/office/powerpoint/2010/main" val="2375766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E7C5F1B-840F-4140-9B7C-1E923FE65AE1}" type="datetimeFigureOut">
              <a:rPr kumimoji="1" lang="ja-JP" altLang="en-US" smtClean="0"/>
              <a:t>2014/10/1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7D218A1-6A16-45B5-9EA9-5411A11CB56E}" type="slidenum">
              <a:rPr kumimoji="1" lang="ja-JP" altLang="en-US" smtClean="0"/>
              <a:t>‹#›</a:t>
            </a:fld>
            <a:endParaRPr kumimoji="1" lang="ja-JP" altLang="en-US"/>
          </a:p>
        </p:txBody>
      </p:sp>
    </p:spTree>
    <p:extLst>
      <p:ext uri="{BB962C8B-B14F-4D97-AF65-F5344CB8AC3E}">
        <p14:creationId xmlns:p14="http://schemas.microsoft.com/office/powerpoint/2010/main" val="3463964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E7C5F1B-840F-4140-9B7C-1E923FE65AE1}" type="datetimeFigureOut">
              <a:rPr kumimoji="1" lang="ja-JP" altLang="en-US" smtClean="0"/>
              <a:t>2014/10/1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7D218A1-6A16-45B5-9EA9-5411A11CB56E}" type="slidenum">
              <a:rPr kumimoji="1" lang="ja-JP" altLang="en-US" smtClean="0"/>
              <a:t>‹#›</a:t>
            </a:fld>
            <a:endParaRPr kumimoji="1" lang="ja-JP" altLang="en-US"/>
          </a:p>
        </p:txBody>
      </p:sp>
    </p:spTree>
    <p:extLst>
      <p:ext uri="{BB962C8B-B14F-4D97-AF65-F5344CB8AC3E}">
        <p14:creationId xmlns:p14="http://schemas.microsoft.com/office/powerpoint/2010/main" val="1993523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01359"/>
            <a:ext cx="2487604" cy="1708106"/>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6244" y="401359"/>
            <a:ext cx="4226957" cy="8603535"/>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8064" y="2109465"/>
            <a:ext cx="2487604" cy="6895429"/>
          </a:xfrm>
        </p:spPr>
        <p:txBody>
          <a:bodyPr/>
          <a:lstStyle>
            <a:lvl1pPr marL="0" indent="0">
              <a:buNone/>
              <a:defRPr sz="1500"/>
            </a:lvl1pPr>
            <a:lvl2pPr marL="504017" indent="0">
              <a:buNone/>
              <a:defRPr sz="1300"/>
            </a:lvl2pPr>
            <a:lvl3pPr marL="1008035" indent="0">
              <a:buNone/>
              <a:defRPr sz="1100"/>
            </a:lvl3pPr>
            <a:lvl4pPr marL="1512052" indent="0">
              <a:buNone/>
              <a:defRPr sz="1000"/>
            </a:lvl4pPr>
            <a:lvl5pPr marL="2016069" indent="0">
              <a:buNone/>
              <a:defRPr sz="1000"/>
            </a:lvl5pPr>
            <a:lvl6pPr marL="2520086" indent="0">
              <a:buNone/>
              <a:defRPr sz="1000"/>
            </a:lvl6pPr>
            <a:lvl7pPr marL="3024104" indent="0">
              <a:buNone/>
              <a:defRPr sz="1000"/>
            </a:lvl7pPr>
            <a:lvl8pPr marL="3528121" indent="0">
              <a:buNone/>
              <a:defRPr sz="1000"/>
            </a:lvl8pPr>
            <a:lvl9pPr marL="4032138"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E7C5F1B-840F-4140-9B7C-1E923FE65AE1}" type="datetimeFigureOut">
              <a:rPr kumimoji="1" lang="ja-JP" altLang="en-US" smtClean="0"/>
              <a:t>2014/10/1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7D218A1-6A16-45B5-9EA9-5411A11CB56E}" type="slidenum">
              <a:rPr kumimoji="1" lang="ja-JP" altLang="en-US" smtClean="0"/>
              <a:t>‹#›</a:t>
            </a:fld>
            <a:endParaRPr kumimoji="1" lang="ja-JP" altLang="en-US"/>
          </a:p>
        </p:txBody>
      </p:sp>
    </p:spTree>
    <p:extLst>
      <p:ext uri="{BB962C8B-B14F-4D97-AF65-F5344CB8AC3E}">
        <p14:creationId xmlns:p14="http://schemas.microsoft.com/office/powerpoint/2010/main" val="1888278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056438"/>
            <a:ext cx="4536758" cy="833053"/>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2060" y="900722"/>
            <a:ext cx="4536758" cy="6048375"/>
          </a:xfrm>
        </p:spPr>
        <p:txBody>
          <a:bodyPr/>
          <a:lstStyle>
            <a:lvl1pPr marL="0" indent="0">
              <a:buNone/>
              <a:defRPr sz="3500"/>
            </a:lvl1pPr>
            <a:lvl2pPr marL="504017" indent="0">
              <a:buNone/>
              <a:defRPr sz="3100"/>
            </a:lvl2pPr>
            <a:lvl3pPr marL="1008035" indent="0">
              <a:buNone/>
              <a:defRPr sz="2600"/>
            </a:lvl3pPr>
            <a:lvl4pPr marL="1512052" indent="0">
              <a:buNone/>
              <a:defRPr sz="2200"/>
            </a:lvl4pPr>
            <a:lvl5pPr marL="2016069" indent="0">
              <a:buNone/>
              <a:defRPr sz="2200"/>
            </a:lvl5pPr>
            <a:lvl6pPr marL="2520086" indent="0">
              <a:buNone/>
              <a:defRPr sz="2200"/>
            </a:lvl6pPr>
            <a:lvl7pPr marL="3024104" indent="0">
              <a:buNone/>
              <a:defRPr sz="2200"/>
            </a:lvl7pPr>
            <a:lvl8pPr marL="3528121" indent="0">
              <a:buNone/>
              <a:defRPr sz="2200"/>
            </a:lvl8pPr>
            <a:lvl9pPr marL="4032138" indent="0">
              <a:buNone/>
              <a:defRPr sz="2200"/>
            </a:lvl9pPr>
          </a:lstStyle>
          <a:p>
            <a:endParaRPr kumimoji="1" lang="ja-JP" altLang="en-US"/>
          </a:p>
        </p:txBody>
      </p:sp>
      <p:sp>
        <p:nvSpPr>
          <p:cNvPr id="4" name="テキスト プレースホルダー 3"/>
          <p:cNvSpPr>
            <a:spLocks noGrp="1"/>
          </p:cNvSpPr>
          <p:nvPr>
            <p:ph type="body" sz="half" idx="2"/>
          </p:nvPr>
        </p:nvSpPr>
        <p:spPr>
          <a:xfrm>
            <a:off x="1482060" y="7889491"/>
            <a:ext cx="4536758" cy="1183072"/>
          </a:xfrm>
        </p:spPr>
        <p:txBody>
          <a:bodyPr/>
          <a:lstStyle>
            <a:lvl1pPr marL="0" indent="0">
              <a:buNone/>
              <a:defRPr sz="1500"/>
            </a:lvl1pPr>
            <a:lvl2pPr marL="504017" indent="0">
              <a:buNone/>
              <a:defRPr sz="1300"/>
            </a:lvl2pPr>
            <a:lvl3pPr marL="1008035" indent="0">
              <a:buNone/>
              <a:defRPr sz="1100"/>
            </a:lvl3pPr>
            <a:lvl4pPr marL="1512052" indent="0">
              <a:buNone/>
              <a:defRPr sz="1000"/>
            </a:lvl4pPr>
            <a:lvl5pPr marL="2016069" indent="0">
              <a:buNone/>
              <a:defRPr sz="1000"/>
            </a:lvl5pPr>
            <a:lvl6pPr marL="2520086" indent="0">
              <a:buNone/>
              <a:defRPr sz="1000"/>
            </a:lvl6pPr>
            <a:lvl7pPr marL="3024104" indent="0">
              <a:buNone/>
              <a:defRPr sz="1000"/>
            </a:lvl7pPr>
            <a:lvl8pPr marL="3528121" indent="0">
              <a:buNone/>
              <a:defRPr sz="1000"/>
            </a:lvl8pPr>
            <a:lvl9pPr marL="4032138"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E7C5F1B-840F-4140-9B7C-1E923FE65AE1}" type="datetimeFigureOut">
              <a:rPr kumimoji="1" lang="ja-JP" altLang="en-US" smtClean="0"/>
              <a:t>2014/10/1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7D218A1-6A16-45B5-9EA9-5411A11CB56E}" type="slidenum">
              <a:rPr kumimoji="1" lang="ja-JP" altLang="en-US" smtClean="0"/>
              <a:t>‹#›</a:t>
            </a:fld>
            <a:endParaRPr kumimoji="1" lang="ja-JP" altLang="en-US"/>
          </a:p>
        </p:txBody>
      </p:sp>
    </p:spTree>
    <p:extLst>
      <p:ext uri="{BB962C8B-B14F-4D97-AF65-F5344CB8AC3E}">
        <p14:creationId xmlns:p14="http://schemas.microsoft.com/office/powerpoint/2010/main" val="113550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03693"/>
            <a:ext cx="6805137" cy="1680104"/>
          </a:xfrm>
          <a:prstGeom prst="rect">
            <a:avLst/>
          </a:prstGeom>
        </p:spPr>
        <p:txBody>
          <a:bodyPr vert="horz" lIns="100803" tIns="50402" rIns="100803" bIns="50402"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3" y="2352148"/>
            <a:ext cx="6805137" cy="6652746"/>
          </a:xfrm>
          <a:prstGeom prst="rect">
            <a:avLst/>
          </a:prstGeom>
        </p:spPr>
        <p:txBody>
          <a:bodyPr vert="horz" lIns="100803" tIns="50402" rIns="100803" bIns="50402"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8063" y="9343247"/>
            <a:ext cx="1764295" cy="536700"/>
          </a:xfrm>
          <a:prstGeom prst="rect">
            <a:avLst/>
          </a:prstGeom>
        </p:spPr>
        <p:txBody>
          <a:bodyPr vert="horz" lIns="100803" tIns="50402" rIns="100803" bIns="50402" rtlCol="0" anchor="ctr"/>
          <a:lstStyle>
            <a:lvl1pPr algn="l">
              <a:defRPr sz="1300">
                <a:solidFill>
                  <a:schemeClr val="tx1">
                    <a:tint val="75000"/>
                  </a:schemeClr>
                </a:solidFill>
              </a:defRPr>
            </a:lvl1pPr>
          </a:lstStyle>
          <a:p>
            <a:fld id="{5E7C5F1B-840F-4140-9B7C-1E923FE65AE1}" type="datetimeFigureOut">
              <a:rPr kumimoji="1" lang="ja-JP" altLang="en-US" smtClean="0"/>
              <a:t>2014/10/1</a:t>
            </a:fld>
            <a:endParaRPr kumimoji="1" lang="ja-JP" altLang="en-US"/>
          </a:p>
        </p:txBody>
      </p:sp>
      <p:sp>
        <p:nvSpPr>
          <p:cNvPr id="5" name="フッター プレースホルダー 4"/>
          <p:cNvSpPr>
            <a:spLocks noGrp="1"/>
          </p:cNvSpPr>
          <p:nvPr>
            <p:ph type="ftr" sz="quarter" idx="3"/>
          </p:nvPr>
        </p:nvSpPr>
        <p:spPr>
          <a:xfrm>
            <a:off x="2583432" y="9343247"/>
            <a:ext cx="2394400" cy="536700"/>
          </a:xfrm>
          <a:prstGeom prst="rect">
            <a:avLst/>
          </a:prstGeom>
        </p:spPr>
        <p:txBody>
          <a:bodyPr vert="horz" lIns="100803" tIns="50402" rIns="100803" bIns="50402"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343247"/>
            <a:ext cx="1764295" cy="536700"/>
          </a:xfrm>
          <a:prstGeom prst="rect">
            <a:avLst/>
          </a:prstGeom>
        </p:spPr>
        <p:txBody>
          <a:bodyPr vert="horz" lIns="100803" tIns="50402" rIns="100803" bIns="50402" rtlCol="0" anchor="ctr"/>
          <a:lstStyle>
            <a:lvl1pPr algn="r">
              <a:defRPr sz="1300">
                <a:solidFill>
                  <a:schemeClr val="tx1">
                    <a:tint val="75000"/>
                  </a:schemeClr>
                </a:solidFill>
              </a:defRPr>
            </a:lvl1pPr>
          </a:lstStyle>
          <a:p>
            <a:fld id="{07D218A1-6A16-45B5-9EA9-5411A11CB56E}" type="slidenum">
              <a:rPr kumimoji="1" lang="ja-JP" altLang="en-US" smtClean="0"/>
              <a:t>‹#›</a:t>
            </a:fld>
            <a:endParaRPr kumimoji="1" lang="ja-JP" altLang="en-US"/>
          </a:p>
        </p:txBody>
      </p:sp>
    </p:spTree>
    <p:extLst>
      <p:ext uri="{BB962C8B-B14F-4D97-AF65-F5344CB8AC3E}">
        <p14:creationId xmlns:p14="http://schemas.microsoft.com/office/powerpoint/2010/main" val="1178885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8035" rtl="0" eaLnBrk="1" latinLnBrk="0" hangingPunct="1">
        <a:spcBef>
          <a:spcPct val="0"/>
        </a:spcBef>
        <a:buNone/>
        <a:defRPr kumimoji="1" sz="4900" kern="1200">
          <a:solidFill>
            <a:schemeClr val="tx1"/>
          </a:solidFill>
          <a:latin typeface="+mj-lt"/>
          <a:ea typeface="+mj-ea"/>
          <a:cs typeface="+mj-cs"/>
        </a:defRPr>
      </a:lvl1pPr>
    </p:titleStyle>
    <p:bodyStyle>
      <a:lvl1pPr marL="378013" indent="-378013" algn="l" defTabSz="1008035"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19028" indent="-315011" algn="l" defTabSz="1008035"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2pPr>
      <a:lvl3pPr marL="1260043" indent="-252009" algn="l" defTabSz="1008035"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64060" indent="-252009" algn="l" defTabSz="1008035"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68078" indent="-252009" algn="l" defTabSz="1008035"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72095" indent="-252009" algn="l" defTabSz="1008035"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1008035" rtl="0" eaLnBrk="1" latinLnBrk="0" hangingPunct="1">
        <a:defRPr kumimoji="1" sz="2000" kern="1200">
          <a:solidFill>
            <a:schemeClr val="tx1"/>
          </a:solidFill>
          <a:latin typeface="+mn-lt"/>
          <a:ea typeface="+mn-ea"/>
          <a:cs typeface="+mn-cs"/>
        </a:defRPr>
      </a:lvl1pPr>
      <a:lvl2pPr marL="504017" algn="l" defTabSz="1008035" rtl="0" eaLnBrk="1" latinLnBrk="0" hangingPunct="1">
        <a:defRPr kumimoji="1" sz="2000" kern="1200">
          <a:solidFill>
            <a:schemeClr val="tx1"/>
          </a:solidFill>
          <a:latin typeface="+mn-lt"/>
          <a:ea typeface="+mn-ea"/>
          <a:cs typeface="+mn-cs"/>
        </a:defRPr>
      </a:lvl2pPr>
      <a:lvl3pPr marL="1008035" algn="l" defTabSz="1008035" rtl="0" eaLnBrk="1" latinLnBrk="0" hangingPunct="1">
        <a:defRPr kumimoji="1" sz="2000" kern="1200">
          <a:solidFill>
            <a:schemeClr val="tx1"/>
          </a:solidFill>
          <a:latin typeface="+mn-lt"/>
          <a:ea typeface="+mn-ea"/>
          <a:cs typeface="+mn-cs"/>
        </a:defRPr>
      </a:lvl3pPr>
      <a:lvl4pPr marL="1512052" algn="l" defTabSz="1008035" rtl="0" eaLnBrk="1" latinLnBrk="0" hangingPunct="1">
        <a:defRPr kumimoji="1" sz="2000" kern="1200">
          <a:solidFill>
            <a:schemeClr val="tx1"/>
          </a:solidFill>
          <a:latin typeface="+mn-lt"/>
          <a:ea typeface="+mn-ea"/>
          <a:cs typeface="+mn-cs"/>
        </a:defRPr>
      </a:lvl4pPr>
      <a:lvl5pPr marL="2016069" algn="l" defTabSz="1008035" rtl="0" eaLnBrk="1" latinLnBrk="0" hangingPunct="1">
        <a:defRPr kumimoji="1" sz="2000" kern="1200">
          <a:solidFill>
            <a:schemeClr val="tx1"/>
          </a:solidFill>
          <a:latin typeface="+mn-lt"/>
          <a:ea typeface="+mn-ea"/>
          <a:cs typeface="+mn-cs"/>
        </a:defRPr>
      </a:lvl5pPr>
      <a:lvl6pPr marL="2520086" algn="l" defTabSz="1008035" rtl="0" eaLnBrk="1" latinLnBrk="0" hangingPunct="1">
        <a:defRPr kumimoji="1" sz="2000" kern="1200">
          <a:solidFill>
            <a:schemeClr val="tx1"/>
          </a:solidFill>
          <a:latin typeface="+mn-lt"/>
          <a:ea typeface="+mn-ea"/>
          <a:cs typeface="+mn-cs"/>
        </a:defRPr>
      </a:lvl6pPr>
      <a:lvl7pPr marL="3024104" algn="l" defTabSz="1008035" rtl="0" eaLnBrk="1" latinLnBrk="0" hangingPunct="1">
        <a:defRPr kumimoji="1" sz="2000" kern="1200">
          <a:solidFill>
            <a:schemeClr val="tx1"/>
          </a:solidFill>
          <a:latin typeface="+mn-lt"/>
          <a:ea typeface="+mn-ea"/>
          <a:cs typeface="+mn-cs"/>
        </a:defRPr>
      </a:lvl7pPr>
      <a:lvl8pPr marL="3528121" algn="l" defTabSz="1008035" rtl="0" eaLnBrk="1" latinLnBrk="0" hangingPunct="1">
        <a:defRPr kumimoji="1" sz="2000" kern="1200">
          <a:solidFill>
            <a:schemeClr val="tx1"/>
          </a:solidFill>
          <a:latin typeface="+mn-lt"/>
          <a:ea typeface="+mn-ea"/>
          <a:cs typeface="+mn-cs"/>
        </a:defRPr>
      </a:lvl8pPr>
      <a:lvl9pPr marL="4032138" algn="l" defTabSz="1008035"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13" Type="http://schemas.microsoft.com/office/2007/relationships/hdphoto" Target="../media/hdphoto5.wdp"/><Relationship Id="rId18" Type="http://schemas.openxmlformats.org/officeDocument/2006/relationships/image" Target="../media/image9.jpeg"/><Relationship Id="rId3" Type="http://schemas.openxmlformats.org/officeDocument/2006/relationships/image" Target="../media/image1.jpeg"/><Relationship Id="rId7" Type="http://schemas.microsoft.com/office/2007/relationships/hdphoto" Target="../media/hdphoto2.wdp"/><Relationship Id="rId12" Type="http://schemas.openxmlformats.org/officeDocument/2006/relationships/image" Target="../media/image6.jpeg"/><Relationship Id="rId17" Type="http://schemas.microsoft.com/office/2007/relationships/hdphoto" Target="../media/hdphoto7.wdp"/><Relationship Id="rId2" Type="http://schemas.openxmlformats.org/officeDocument/2006/relationships/notesSlide" Target="../notesSlides/notesSlide1.xml"/><Relationship Id="rId16" Type="http://schemas.openxmlformats.org/officeDocument/2006/relationships/image" Target="../media/image8.jpeg"/><Relationship Id="rId1" Type="http://schemas.openxmlformats.org/officeDocument/2006/relationships/slideLayout" Target="../slideLayouts/slideLayout1.xml"/><Relationship Id="rId6" Type="http://schemas.openxmlformats.org/officeDocument/2006/relationships/image" Target="../media/image3.jpeg"/><Relationship Id="rId11" Type="http://schemas.microsoft.com/office/2007/relationships/hdphoto" Target="../media/hdphoto4.wdp"/><Relationship Id="rId5" Type="http://schemas.microsoft.com/office/2007/relationships/hdphoto" Target="../media/hdphoto1.wdp"/><Relationship Id="rId15" Type="http://schemas.microsoft.com/office/2007/relationships/hdphoto" Target="../media/hdphoto6.wdp"/><Relationship Id="rId10" Type="http://schemas.openxmlformats.org/officeDocument/2006/relationships/image" Target="../media/image5.jpeg"/><Relationship Id="rId4" Type="http://schemas.openxmlformats.org/officeDocument/2006/relationships/image" Target="../media/image2.jpeg"/><Relationship Id="rId9" Type="http://schemas.microsoft.com/office/2007/relationships/hdphoto" Target="../media/hdphoto3.wdp"/><Relationship Id="rId1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374256" y="2837204"/>
            <a:ext cx="6878157" cy="2392821"/>
          </a:xfrm>
          <a:prstGeom prst="rect">
            <a:avLst/>
          </a:prstGeom>
          <a:noFill/>
          <a:ln w="12700">
            <a:noFill/>
          </a:ln>
        </p:spPr>
        <p:txBody>
          <a:bodyPr vert="eaVert" wrap="square" lIns="100803" tIns="50402" rIns="100803" bIns="50402" numCol="1" spcCol="0" rtlCol="0">
            <a:normAutofit/>
          </a:bodyPr>
          <a:lstStyle/>
          <a:p>
            <a:r>
              <a:rPr lang="ja-JP" altLang="en-US" sz="1100" dirty="0" smtClean="0">
                <a:latin typeface="AR Pゴシック体M" panose="020B0600010101010101" pitchFamily="50" charset="-128"/>
                <a:ea typeface="AR Pゴシック体M" panose="020B0600010101010101" pitchFamily="50" charset="-128"/>
              </a:rPr>
              <a:t>　◆</a:t>
            </a:r>
            <a:r>
              <a:rPr lang="ja-JP" altLang="en-US" sz="1000" dirty="0">
                <a:latin typeface="AR Pゴシック体M" panose="020B0600010101010101" pitchFamily="50" charset="-128"/>
                <a:ea typeface="AR Pゴシック体M" panose="020B0600010101010101" pitchFamily="50" charset="-128"/>
              </a:rPr>
              <a:t>パークゴルフの部（参加二十二名）</a:t>
            </a:r>
            <a:endParaRPr lang="en-US" altLang="ja-JP" sz="1000" dirty="0">
              <a:latin typeface="AR Pゴシック体M" panose="020B0600010101010101" pitchFamily="50" charset="-128"/>
              <a:ea typeface="AR Pゴシック体M" panose="020B0600010101010101" pitchFamily="50" charset="-128"/>
            </a:endParaRPr>
          </a:p>
          <a:p>
            <a:r>
              <a:rPr lang="ja-JP" altLang="en-US" sz="1000" dirty="0">
                <a:latin typeface="AR Pゴシック体M" panose="020B0600010101010101" pitchFamily="50" charset="-128"/>
                <a:ea typeface="AR Pゴシック体M" panose="020B0600010101010101" pitchFamily="50" charset="-128"/>
              </a:rPr>
              <a:t>　　</a:t>
            </a:r>
            <a:r>
              <a:rPr lang="ja-JP" altLang="en-US" sz="1000" dirty="0" smtClean="0">
                <a:latin typeface="AR Pゴシック体M" panose="020B0600010101010101" pitchFamily="50" charset="-128"/>
                <a:ea typeface="AR Pゴシック体M" panose="020B0600010101010101" pitchFamily="50" charset="-128"/>
              </a:rPr>
              <a:t>優  </a:t>
            </a:r>
            <a:r>
              <a:rPr lang="ja-JP" altLang="en-US" sz="1000" dirty="0">
                <a:latin typeface="AR Pゴシック体M" panose="020B0600010101010101" pitchFamily="50" charset="-128"/>
                <a:ea typeface="AR Pゴシック体M" panose="020B0600010101010101" pitchFamily="50" charset="-128"/>
              </a:rPr>
              <a:t>勝　</a:t>
            </a:r>
            <a:r>
              <a:rPr lang="ja-JP" altLang="en-US" sz="1000" dirty="0" smtClean="0">
                <a:latin typeface="AR Pゴシック体M" panose="020B0600010101010101" pitchFamily="50" charset="-128"/>
                <a:ea typeface="AR Pゴシック体M" panose="020B0600010101010101" pitchFamily="50" charset="-128"/>
              </a:rPr>
              <a:t>樋</a:t>
            </a:r>
            <a:r>
              <a:rPr lang="ja-JP" altLang="en-US" sz="1000" dirty="0">
                <a:latin typeface="AR Pゴシック体M" panose="020B0600010101010101" pitchFamily="50" charset="-128"/>
                <a:ea typeface="AR Pゴシック体M" panose="020B0600010101010101" pitchFamily="50" charset="-128"/>
              </a:rPr>
              <a:t>渡 喜久男（隊友会）</a:t>
            </a:r>
            <a:endParaRPr lang="en-US" altLang="ja-JP" sz="1000" dirty="0">
              <a:latin typeface="AR Pゴシック体M" panose="020B0600010101010101" pitchFamily="50" charset="-128"/>
              <a:ea typeface="AR Pゴシック体M" panose="020B0600010101010101" pitchFamily="50" charset="-128"/>
            </a:endParaRPr>
          </a:p>
          <a:p>
            <a:r>
              <a:rPr lang="ja-JP" altLang="en-US" sz="1000" dirty="0">
                <a:latin typeface="AR Pゴシック体M" panose="020B0600010101010101" pitchFamily="50" charset="-128"/>
                <a:ea typeface="AR Pゴシック体M" panose="020B0600010101010101" pitchFamily="50" charset="-128"/>
              </a:rPr>
              <a:t>　　</a:t>
            </a:r>
            <a:r>
              <a:rPr lang="ja-JP" altLang="en-US" sz="1000" dirty="0" smtClean="0">
                <a:latin typeface="AR Pゴシック体M" panose="020B0600010101010101" pitchFamily="50" charset="-128"/>
                <a:ea typeface="AR Pゴシック体M" panose="020B0600010101010101" pitchFamily="50" charset="-128"/>
              </a:rPr>
              <a:t>準優勝</a:t>
            </a:r>
            <a:r>
              <a:rPr lang="ja-JP" altLang="en-US" sz="1000" dirty="0">
                <a:latin typeface="AR Pゴシック体M" panose="020B0600010101010101" pitchFamily="50" charset="-128"/>
                <a:ea typeface="AR Pゴシック体M" panose="020B0600010101010101" pitchFamily="50" charset="-128"/>
              </a:rPr>
              <a:t>　</a:t>
            </a:r>
            <a:r>
              <a:rPr lang="ja-JP" altLang="en-US" sz="1000" dirty="0" smtClean="0">
                <a:latin typeface="AR Pゴシック体M" panose="020B0600010101010101" pitchFamily="50" charset="-128"/>
                <a:ea typeface="AR Pゴシック体M" panose="020B0600010101010101" pitchFamily="50" charset="-128"/>
              </a:rPr>
              <a:t>武市 </a:t>
            </a:r>
            <a:r>
              <a:rPr lang="ja-JP" altLang="en-US" sz="1000" dirty="0">
                <a:latin typeface="AR Pゴシック体M" panose="020B0600010101010101" pitchFamily="50" charset="-128"/>
                <a:ea typeface="AR Pゴシック体M" panose="020B0600010101010101" pitchFamily="50" charset="-128"/>
              </a:rPr>
              <a:t>照男（隊友会）</a:t>
            </a:r>
            <a:endParaRPr lang="en-US" altLang="ja-JP" sz="1000" dirty="0">
              <a:latin typeface="AR Pゴシック体M" panose="020B0600010101010101" pitchFamily="50" charset="-128"/>
              <a:ea typeface="AR Pゴシック体M" panose="020B0600010101010101" pitchFamily="50" charset="-128"/>
            </a:endParaRPr>
          </a:p>
          <a:p>
            <a:r>
              <a:rPr lang="ja-JP" altLang="en-US" sz="1000" dirty="0">
                <a:latin typeface="AR Pゴシック体M" panose="020B0600010101010101" pitchFamily="50" charset="-128"/>
                <a:ea typeface="AR Pゴシック体M" panose="020B0600010101010101" pitchFamily="50" charset="-128"/>
              </a:rPr>
              <a:t>　　</a:t>
            </a:r>
            <a:r>
              <a:rPr lang="ja-JP" altLang="en-US" sz="1000" dirty="0" smtClean="0">
                <a:latin typeface="AR Pゴシック体M" panose="020B0600010101010101" pitchFamily="50" charset="-128"/>
                <a:ea typeface="AR Pゴシック体M" panose="020B0600010101010101" pitchFamily="50" charset="-128"/>
              </a:rPr>
              <a:t>第三位</a:t>
            </a:r>
            <a:r>
              <a:rPr lang="ja-JP" altLang="en-US" sz="1000" dirty="0">
                <a:latin typeface="AR Pゴシック体M" panose="020B0600010101010101" pitchFamily="50" charset="-128"/>
                <a:ea typeface="AR Pゴシック体M" panose="020B0600010101010101" pitchFamily="50" charset="-128"/>
              </a:rPr>
              <a:t>　</a:t>
            </a:r>
            <a:r>
              <a:rPr lang="ja-JP" altLang="en-US" sz="1000" dirty="0" smtClean="0">
                <a:latin typeface="AR Pゴシック体M" panose="020B0600010101010101" pitchFamily="50" charset="-128"/>
                <a:ea typeface="AR Pゴシック体M" panose="020B0600010101010101" pitchFamily="50" charset="-128"/>
              </a:rPr>
              <a:t>池田 </a:t>
            </a:r>
            <a:r>
              <a:rPr lang="ja-JP" altLang="en-US" sz="1000" dirty="0">
                <a:latin typeface="AR Pゴシック体M" panose="020B0600010101010101" pitchFamily="50" charset="-128"/>
                <a:ea typeface="AR Pゴシック体M" panose="020B0600010101010101" pitchFamily="50" charset="-128"/>
              </a:rPr>
              <a:t>悦子（隊友会家族）</a:t>
            </a:r>
            <a:endParaRPr lang="en-US" altLang="ja-JP" sz="1000" dirty="0">
              <a:latin typeface="AR Pゴシック体M" panose="020B0600010101010101" pitchFamily="50" charset="-128"/>
              <a:ea typeface="AR Pゴシック体M" panose="020B0600010101010101" pitchFamily="50" charset="-128"/>
            </a:endParaRPr>
          </a:p>
          <a:p>
            <a:r>
              <a:rPr lang="ja-JP" altLang="en-US" sz="1000" dirty="0">
                <a:latin typeface="AR Pゴシック体M" panose="020B0600010101010101" pitchFamily="50" charset="-128"/>
                <a:ea typeface="AR Pゴシック体M" panose="020B0600010101010101" pitchFamily="50" charset="-128"/>
              </a:rPr>
              <a:t>　</a:t>
            </a:r>
            <a:endParaRPr lang="en-US" altLang="ja-JP" sz="1000" dirty="0">
              <a:latin typeface="AR Pゴシック体M" panose="020B0600010101010101" pitchFamily="50" charset="-128"/>
              <a:ea typeface="AR Pゴシック体M" panose="020B0600010101010101" pitchFamily="50" charset="-128"/>
            </a:endParaRPr>
          </a:p>
          <a:p>
            <a:r>
              <a:rPr lang="ja-JP" altLang="en-US" sz="1000" dirty="0">
                <a:latin typeface="AR Pゴシック体M" panose="020B0600010101010101" pitchFamily="50" charset="-128"/>
                <a:ea typeface="AR Pゴシック体M" panose="020B0600010101010101" pitchFamily="50" charset="-128"/>
              </a:rPr>
              <a:t>　</a:t>
            </a:r>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smtClean="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r>
              <a:rPr lang="ja-JP" altLang="en-US" sz="1000" dirty="0" smtClean="0">
                <a:latin typeface="AR Pゴシック体M" panose="020B0600010101010101" pitchFamily="50" charset="-128"/>
                <a:ea typeface="AR Pゴシック体M" panose="020B0600010101010101" pitchFamily="50" charset="-128"/>
              </a:rPr>
              <a:t>　◆</a:t>
            </a:r>
            <a:r>
              <a:rPr lang="ja-JP" altLang="en-US" sz="1000" dirty="0">
                <a:latin typeface="AR Pゴシック体M" panose="020B0600010101010101" pitchFamily="50" charset="-128"/>
                <a:ea typeface="AR Pゴシック体M" panose="020B0600010101010101" pitchFamily="50" charset="-128"/>
              </a:rPr>
              <a:t>ボーリングの部（</a:t>
            </a:r>
            <a:r>
              <a:rPr lang="ja-JP" altLang="en-US" sz="1000">
                <a:latin typeface="AR Pゴシック体M" panose="020B0600010101010101" pitchFamily="50" charset="-128"/>
                <a:ea typeface="AR Pゴシック体M" panose="020B0600010101010101" pitchFamily="50" charset="-128"/>
              </a:rPr>
              <a:t>参加</a:t>
            </a:r>
            <a:r>
              <a:rPr lang="ja-JP" altLang="en-US" sz="1000" smtClean="0">
                <a:latin typeface="AR Pゴシック体M" panose="020B0600010101010101" pitchFamily="50" charset="-128"/>
                <a:ea typeface="AR Pゴシック体M" panose="020B0600010101010101" pitchFamily="50" charset="-128"/>
              </a:rPr>
              <a:t>十九名）</a:t>
            </a:r>
            <a:endParaRPr lang="en-US" altLang="ja-JP" sz="1000" dirty="0">
              <a:latin typeface="AR Pゴシック体M" panose="020B0600010101010101" pitchFamily="50" charset="-128"/>
              <a:ea typeface="AR Pゴシック体M" panose="020B0600010101010101" pitchFamily="50" charset="-128"/>
            </a:endParaRPr>
          </a:p>
          <a:p>
            <a:r>
              <a:rPr lang="ja-JP" altLang="en-US" sz="1000" dirty="0">
                <a:latin typeface="AR Pゴシック体M" panose="020B0600010101010101" pitchFamily="50" charset="-128"/>
                <a:ea typeface="AR Pゴシック体M" panose="020B0600010101010101" pitchFamily="50" charset="-128"/>
              </a:rPr>
              <a:t>　　</a:t>
            </a:r>
            <a:r>
              <a:rPr lang="ja-JP" altLang="en-US" sz="1000" dirty="0" smtClean="0">
                <a:latin typeface="AR Pゴシック体M" panose="020B0600010101010101" pitchFamily="50" charset="-128"/>
                <a:ea typeface="AR Pゴシック体M" panose="020B0600010101010101" pitchFamily="50" charset="-128"/>
              </a:rPr>
              <a:t>優  </a:t>
            </a:r>
            <a:r>
              <a:rPr lang="ja-JP" altLang="en-US" sz="1000" dirty="0">
                <a:latin typeface="AR Pゴシック体M" panose="020B0600010101010101" pitchFamily="50" charset="-128"/>
                <a:ea typeface="AR Pゴシック体M" panose="020B0600010101010101" pitchFamily="50" charset="-128"/>
              </a:rPr>
              <a:t>勝　</a:t>
            </a:r>
            <a:r>
              <a:rPr lang="ja-JP" altLang="en-US" sz="1000" dirty="0" smtClean="0">
                <a:latin typeface="AR Pゴシック体M" panose="020B0600010101010101" pitchFamily="50" charset="-128"/>
                <a:ea typeface="AR Pゴシック体M" panose="020B0600010101010101" pitchFamily="50" charset="-128"/>
              </a:rPr>
              <a:t>五十嵐</a:t>
            </a:r>
            <a:r>
              <a:rPr lang="ja-JP" altLang="en-US" sz="1000" dirty="0">
                <a:latin typeface="AR Pゴシック体M" panose="020B0600010101010101" pitchFamily="50" charset="-128"/>
                <a:ea typeface="AR Pゴシック体M" panose="020B0600010101010101" pitchFamily="50" charset="-128"/>
              </a:rPr>
              <a:t> </a:t>
            </a:r>
            <a:r>
              <a:rPr lang="ja-JP" altLang="en-US" sz="1000" dirty="0" smtClean="0">
                <a:latin typeface="AR Pゴシック体M" panose="020B0600010101010101" pitchFamily="50" charset="-128"/>
                <a:ea typeface="AR Pゴシック体M" panose="020B0600010101010101" pitchFamily="50" charset="-128"/>
              </a:rPr>
              <a:t>徹</a:t>
            </a:r>
            <a:r>
              <a:rPr lang="ja-JP" altLang="en-US" sz="1000" dirty="0">
                <a:latin typeface="AR Pゴシック体M" panose="020B0600010101010101" pitchFamily="50" charset="-128"/>
                <a:ea typeface="AR Pゴシック体M" panose="020B0600010101010101" pitchFamily="50" charset="-128"/>
              </a:rPr>
              <a:t>（曹友会）</a:t>
            </a:r>
            <a:endParaRPr lang="en-US" altLang="ja-JP" sz="1000" dirty="0">
              <a:latin typeface="AR Pゴシック体M" panose="020B0600010101010101" pitchFamily="50" charset="-128"/>
              <a:ea typeface="AR Pゴシック体M" panose="020B0600010101010101" pitchFamily="50" charset="-128"/>
            </a:endParaRPr>
          </a:p>
          <a:p>
            <a:r>
              <a:rPr lang="ja-JP" altLang="en-US" sz="1000" dirty="0">
                <a:latin typeface="AR Pゴシック体M" panose="020B0600010101010101" pitchFamily="50" charset="-128"/>
                <a:ea typeface="AR Pゴシック体M" panose="020B0600010101010101" pitchFamily="50" charset="-128"/>
              </a:rPr>
              <a:t>　　</a:t>
            </a:r>
            <a:r>
              <a:rPr lang="ja-JP" altLang="en-US" sz="1000" dirty="0" smtClean="0">
                <a:latin typeface="AR Pゴシック体M" panose="020B0600010101010101" pitchFamily="50" charset="-128"/>
                <a:ea typeface="AR Pゴシック体M" panose="020B0600010101010101" pitchFamily="50" charset="-128"/>
              </a:rPr>
              <a:t>準優勝</a:t>
            </a:r>
            <a:r>
              <a:rPr lang="ja-JP" altLang="en-US" sz="1000" dirty="0">
                <a:latin typeface="AR Pゴシック体M" panose="020B0600010101010101" pitchFamily="50" charset="-128"/>
                <a:ea typeface="AR Pゴシック体M" panose="020B0600010101010101" pitchFamily="50" charset="-128"/>
              </a:rPr>
              <a:t>　</a:t>
            </a:r>
            <a:r>
              <a:rPr lang="ja-JP" altLang="en-US" sz="1000" dirty="0" smtClean="0">
                <a:latin typeface="AR Pゴシック体M" panose="020B0600010101010101" pitchFamily="50" charset="-128"/>
                <a:ea typeface="AR Pゴシック体M" panose="020B0600010101010101" pitchFamily="50" charset="-128"/>
              </a:rPr>
              <a:t>手嶋 </a:t>
            </a:r>
            <a:r>
              <a:rPr lang="ja-JP" altLang="en-US" sz="1000" dirty="0">
                <a:latin typeface="AR Pゴシック体M" panose="020B0600010101010101" pitchFamily="50" charset="-128"/>
                <a:ea typeface="AR Pゴシック体M" panose="020B0600010101010101" pitchFamily="50" charset="-128"/>
              </a:rPr>
              <a:t>孝康（隊友会）</a:t>
            </a:r>
            <a:endParaRPr lang="en-US" altLang="ja-JP" sz="1000" dirty="0">
              <a:latin typeface="AR Pゴシック体M" panose="020B0600010101010101" pitchFamily="50" charset="-128"/>
              <a:ea typeface="AR Pゴシック体M" panose="020B0600010101010101" pitchFamily="50" charset="-128"/>
            </a:endParaRPr>
          </a:p>
          <a:p>
            <a:r>
              <a:rPr lang="ja-JP" altLang="en-US" sz="1000" dirty="0">
                <a:latin typeface="AR Pゴシック体M" panose="020B0600010101010101" pitchFamily="50" charset="-128"/>
                <a:ea typeface="AR Pゴシック体M" panose="020B0600010101010101" pitchFamily="50" charset="-128"/>
              </a:rPr>
              <a:t>　　</a:t>
            </a:r>
            <a:r>
              <a:rPr lang="ja-JP" altLang="en-US" sz="1000" dirty="0" smtClean="0">
                <a:latin typeface="AR Pゴシック体M" panose="020B0600010101010101" pitchFamily="50" charset="-128"/>
                <a:ea typeface="AR Pゴシック体M" panose="020B0600010101010101" pitchFamily="50" charset="-128"/>
              </a:rPr>
              <a:t>第三位</a:t>
            </a:r>
            <a:r>
              <a:rPr lang="ja-JP" altLang="en-US" sz="1000" dirty="0">
                <a:latin typeface="AR Pゴシック体M" panose="020B0600010101010101" pitchFamily="50" charset="-128"/>
                <a:ea typeface="AR Pゴシック体M" panose="020B0600010101010101" pitchFamily="50" charset="-128"/>
              </a:rPr>
              <a:t>　</a:t>
            </a:r>
            <a:r>
              <a:rPr lang="ja-JP" altLang="en-US" sz="1000" dirty="0" smtClean="0">
                <a:latin typeface="AR Pゴシック体M" panose="020B0600010101010101" pitchFamily="50" charset="-128"/>
                <a:ea typeface="AR Pゴシック体M" panose="020B0600010101010101" pitchFamily="50" charset="-128"/>
              </a:rPr>
              <a:t>菅</a:t>
            </a:r>
            <a:r>
              <a:rPr lang="ja-JP" altLang="en-US" sz="1000" dirty="0">
                <a:latin typeface="AR Pゴシック体M" panose="020B0600010101010101" pitchFamily="50" charset="-128"/>
                <a:ea typeface="AR Pゴシック体M" panose="020B0600010101010101" pitchFamily="50" charset="-128"/>
              </a:rPr>
              <a:t>　</a:t>
            </a:r>
            <a:r>
              <a:rPr lang="ja-JP" altLang="en-US" sz="1000" dirty="0" smtClean="0">
                <a:latin typeface="AR Pゴシック体M" panose="020B0600010101010101" pitchFamily="50" charset="-128"/>
                <a:ea typeface="AR Pゴシック体M" panose="020B0600010101010101" pitchFamily="50" charset="-128"/>
              </a:rPr>
              <a:t> 祐一</a:t>
            </a:r>
            <a:r>
              <a:rPr lang="ja-JP" altLang="en-US" sz="1000" dirty="0">
                <a:latin typeface="AR Pゴシック体M" panose="020B0600010101010101" pitchFamily="50" charset="-128"/>
                <a:ea typeface="AR Pゴシック体M" panose="020B0600010101010101" pitchFamily="50" charset="-128"/>
              </a:rPr>
              <a:t>（隊友会）</a:t>
            </a:r>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endParaRPr lang="ja-JP" altLang="en-US" sz="1000" dirty="0">
              <a:latin typeface="AR Pゴシック体M" panose="020B0600010101010101" pitchFamily="50" charset="-128"/>
              <a:ea typeface="AR Pゴシック体M" panose="020B0600010101010101" pitchFamily="50" charset="-128"/>
            </a:endParaRPr>
          </a:p>
        </p:txBody>
      </p:sp>
      <p:pic>
        <p:nvPicPr>
          <p:cNvPr id="5" name="図 4"/>
          <p:cNvPicPr>
            <a:picLocks noChangeAspect="1"/>
          </p:cNvPicPr>
          <p:nvPr/>
        </p:nvPicPr>
        <p:blipFill>
          <a:blip r:embed="rId3" cstate="print">
            <a:biLevel thresh="75000"/>
            <a:extLst>
              <a:ext uri="{28A0092B-C50C-407E-A947-70E740481C1C}">
                <a14:useLocalDpi xmlns:a14="http://schemas.microsoft.com/office/drawing/2010/main" val="0"/>
              </a:ext>
            </a:extLst>
          </a:blip>
          <a:stretch>
            <a:fillRect/>
          </a:stretch>
        </p:blipFill>
        <p:spPr>
          <a:xfrm>
            <a:off x="380418" y="334377"/>
            <a:ext cx="473469" cy="460381"/>
          </a:xfrm>
          <a:prstGeom prst="rect">
            <a:avLst/>
          </a:prstGeom>
        </p:spPr>
      </p:pic>
      <p:sp>
        <p:nvSpPr>
          <p:cNvPr id="18" name="テキスト ボックス 17"/>
          <p:cNvSpPr txBox="1"/>
          <p:nvPr/>
        </p:nvSpPr>
        <p:spPr>
          <a:xfrm>
            <a:off x="6008767" y="1196485"/>
            <a:ext cx="511351" cy="3024188"/>
          </a:xfrm>
          <a:prstGeom prst="rect">
            <a:avLst/>
          </a:prstGeom>
          <a:noFill/>
        </p:spPr>
        <p:txBody>
          <a:bodyPr vert="eaVert" wrap="square" lIns="100803" tIns="50402" rIns="100803" bIns="50402" rtlCol="0">
            <a:spAutoFit/>
          </a:bodyPr>
          <a:lstStyle/>
          <a:p>
            <a:endParaRPr kumimoji="1" lang="ja-JP" altLang="en-US" dirty="0"/>
          </a:p>
        </p:txBody>
      </p:sp>
      <p:sp>
        <p:nvSpPr>
          <p:cNvPr id="20" name="テキスト ボックス 19"/>
          <p:cNvSpPr txBox="1"/>
          <p:nvPr/>
        </p:nvSpPr>
        <p:spPr>
          <a:xfrm>
            <a:off x="376885" y="998641"/>
            <a:ext cx="6802782" cy="1847109"/>
          </a:xfrm>
          <a:prstGeom prst="rect">
            <a:avLst/>
          </a:prstGeom>
          <a:noFill/>
          <a:ln w="12700">
            <a:noFill/>
          </a:ln>
        </p:spPr>
        <p:txBody>
          <a:bodyPr vert="eaVert" wrap="square" lIns="100803" tIns="50402" rIns="100803" bIns="50402" numCol="1" spcCol="0" rtlCol="0">
            <a:normAutofit/>
          </a:bodyPr>
          <a:lstStyle/>
          <a:p>
            <a:r>
              <a:rPr lang="ja-JP" altLang="en-US" sz="1100" dirty="0" smtClean="0"/>
              <a:t>隊友会 </a:t>
            </a:r>
            <a:r>
              <a:rPr lang="ja-JP" altLang="en-US" sz="1100" dirty="0"/>
              <a:t>・修</a:t>
            </a:r>
            <a:r>
              <a:rPr lang="ja-JP" altLang="en-US" sz="1100" dirty="0" smtClean="0"/>
              <a:t>親会 ・曹友会</a:t>
            </a:r>
            <a:endParaRPr lang="en-US" altLang="ja-JP" sz="1100" dirty="0" smtClean="0"/>
          </a:p>
          <a:p>
            <a:r>
              <a:rPr lang="ja-JP" altLang="en-US" sz="1100" dirty="0"/>
              <a:t>三団体</a:t>
            </a:r>
            <a:r>
              <a:rPr lang="ja-JP" altLang="en-US" sz="1100" dirty="0" smtClean="0"/>
              <a:t>共催</a:t>
            </a:r>
            <a:r>
              <a:rPr lang="ja-JP" altLang="en-US" sz="1100" dirty="0"/>
              <a:t>　　</a:t>
            </a:r>
            <a:endParaRPr lang="en-US" altLang="ja-JP" sz="1100" dirty="0"/>
          </a:p>
          <a:p>
            <a:r>
              <a:rPr lang="ja-JP" altLang="en-US" sz="1200" dirty="0"/>
              <a:t>　</a:t>
            </a:r>
            <a:r>
              <a:rPr lang="ja-JP" altLang="en-US" sz="1800" b="1" dirty="0" smtClean="0">
                <a:latin typeface="+mj-ea"/>
                <a:ea typeface="+mj-ea"/>
              </a:rPr>
              <a:t>スポーツ</a:t>
            </a:r>
            <a:r>
              <a:rPr lang="ja-JP" altLang="en-US" sz="1800" b="1" dirty="0">
                <a:latin typeface="+mj-ea"/>
                <a:ea typeface="+mj-ea"/>
              </a:rPr>
              <a:t>大会</a:t>
            </a:r>
            <a:endParaRPr lang="en-US" altLang="ja-JP" sz="1800" b="1" dirty="0">
              <a:latin typeface="+mj-ea"/>
              <a:ea typeface="+mj-ea"/>
            </a:endParaRPr>
          </a:p>
          <a:p>
            <a:r>
              <a:rPr lang="ja-JP" altLang="en-US" sz="1800" b="1" dirty="0">
                <a:latin typeface="+mj-ea"/>
                <a:ea typeface="+mj-ea"/>
              </a:rPr>
              <a:t>　　　</a:t>
            </a:r>
            <a:r>
              <a:rPr lang="ja-JP" altLang="en-US" sz="1800" b="1" dirty="0" smtClean="0">
                <a:latin typeface="+mj-ea"/>
                <a:ea typeface="+mj-ea"/>
              </a:rPr>
              <a:t>盛大</a:t>
            </a:r>
            <a:r>
              <a:rPr lang="ja-JP" altLang="en-US" sz="1800" b="1" dirty="0">
                <a:latin typeface="+mj-ea"/>
                <a:ea typeface="+mj-ea"/>
              </a:rPr>
              <a:t>に開催</a:t>
            </a:r>
          </a:p>
          <a:p>
            <a:r>
              <a:rPr lang="ja-JP" altLang="en-US" sz="1200" dirty="0"/>
              <a:t>　</a:t>
            </a:r>
            <a:endParaRPr lang="en-US" altLang="ja-JP" sz="1200" dirty="0"/>
          </a:p>
          <a:p>
            <a:r>
              <a:rPr lang="ja-JP" altLang="en-US" sz="1000" dirty="0">
                <a:latin typeface="AR Pゴシック体M" panose="020B0600010101010101" pitchFamily="50" charset="-128"/>
                <a:ea typeface="AR Pゴシック体M" panose="020B0600010101010101" pitchFamily="50" charset="-128"/>
              </a:rPr>
              <a:t>　九月二十一日秋晴れの中、家族等を含め総勢</a:t>
            </a:r>
            <a:r>
              <a:rPr lang="ja-JP" altLang="en-US" sz="1000" dirty="0" smtClean="0">
                <a:latin typeface="AR Pゴシック体M" panose="020B0600010101010101" pitchFamily="50" charset="-128"/>
                <a:ea typeface="AR Pゴシック体M" panose="020B0600010101010101" pitchFamily="50" charset="-128"/>
              </a:rPr>
              <a:t>七四名の</a:t>
            </a:r>
            <a:r>
              <a:rPr lang="ja-JP" altLang="en-US" sz="1000" dirty="0">
                <a:latin typeface="AR Pゴシック体M" panose="020B0600010101010101" pitchFamily="50" charset="-128"/>
                <a:ea typeface="AR Pゴシック体M" panose="020B0600010101010101" pitchFamily="50" charset="-128"/>
              </a:rPr>
              <a:t>参加を得、ゴルフ・パークゴルフ・ボーリングの三部門に分かれ大会を開催した。また、夜</a:t>
            </a:r>
            <a:r>
              <a:rPr lang="ja-JP" altLang="en-US" sz="1000" dirty="0" smtClean="0">
                <a:latin typeface="AR Pゴシック体M" panose="020B0600010101010101" pitchFamily="50" charset="-128"/>
                <a:ea typeface="AR Pゴシック体M" panose="020B0600010101010101" pitchFamily="50" charset="-128"/>
              </a:rPr>
              <a:t>は参加者一同ジンギスカン</a:t>
            </a:r>
            <a:r>
              <a:rPr lang="ja-JP" altLang="en-US" sz="1000" dirty="0">
                <a:latin typeface="AR Pゴシック体M" panose="020B0600010101010101" pitchFamily="50" charset="-128"/>
                <a:ea typeface="AR Pゴシック体M" panose="020B0600010101010101" pitchFamily="50" charset="-128"/>
              </a:rPr>
              <a:t>を囲み表彰式及び懇親会を実施</a:t>
            </a:r>
            <a:r>
              <a:rPr lang="ja-JP" altLang="en-US" sz="1000" smtClean="0">
                <a:latin typeface="AR Pゴシック体M" panose="020B0600010101010101" pitchFamily="50" charset="-128"/>
                <a:ea typeface="AR Pゴシック体M" panose="020B0600010101010101" pitchFamily="50" charset="-128"/>
              </a:rPr>
              <a:t>、佐々木駐屯地</a:t>
            </a:r>
            <a:r>
              <a:rPr lang="ja-JP" altLang="en-US" sz="1000">
                <a:latin typeface="AR Pゴシック体M" panose="020B0600010101010101" pitchFamily="50" charset="-128"/>
                <a:ea typeface="AR Pゴシック体M" panose="020B0600010101010101" pitchFamily="50" charset="-128"/>
              </a:rPr>
              <a:t>司令</a:t>
            </a:r>
            <a:r>
              <a:rPr lang="ja-JP" altLang="en-US" sz="1000" smtClean="0">
                <a:latin typeface="AR Pゴシック体M" panose="020B0600010101010101" pitchFamily="50" charset="-128"/>
                <a:ea typeface="AR Pゴシック体M" panose="020B0600010101010101" pitchFamily="50" charset="-128"/>
              </a:rPr>
              <a:t>はじめ修親会及び曹友会の</a:t>
            </a:r>
            <a:r>
              <a:rPr lang="ja-JP" altLang="en-US" sz="1000" dirty="0">
                <a:latin typeface="AR Pゴシック体M" panose="020B0600010101010101" pitchFamily="50" charset="-128"/>
                <a:ea typeface="AR Pゴシック体M" panose="020B0600010101010101" pitchFamily="50" charset="-128"/>
              </a:rPr>
              <a:t>皆さんとの親睦と相互理解を深め強固な絆を結ぶことが出来た。</a:t>
            </a:r>
            <a:endParaRPr lang="en-US" altLang="ja-JP" sz="1000" dirty="0">
              <a:latin typeface="AR Pゴシック体M" panose="020B0600010101010101" pitchFamily="50" charset="-128"/>
              <a:ea typeface="AR Pゴシック体M" panose="020B0600010101010101" pitchFamily="50" charset="-128"/>
            </a:endParaRPr>
          </a:p>
          <a:p>
            <a:r>
              <a:rPr lang="ja-JP" altLang="en-US" sz="1000" dirty="0">
                <a:latin typeface="AR Pゴシック体M" panose="020B0600010101010101" pitchFamily="50" charset="-128"/>
                <a:ea typeface="AR Pゴシック体M" panose="020B0600010101010101" pitchFamily="50" charset="-128"/>
              </a:rPr>
              <a:t>　大会参加状況及び成績</a:t>
            </a:r>
            <a:r>
              <a:rPr lang="ja-JP" altLang="en-US" sz="1000" dirty="0" smtClean="0">
                <a:latin typeface="AR Pゴシック体M" panose="020B0600010101010101" pitchFamily="50" charset="-128"/>
                <a:ea typeface="AR Pゴシック体M" panose="020B0600010101010101" pitchFamily="50" charset="-128"/>
              </a:rPr>
              <a:t>は</a:t>
            </a:r>
            <a:endParaRPr lang="en-US" altLang="ja-JP" sz="1000" dirty="0" smtClean="0">
              <a:latin typeface="AR Pゴシック体M" panose="020B0600010101010101" pitchFamily="50" charset="-128"/>
              <a:ea typeface="AR Pゴシック体M" panose="020B0600010101010101" pitchFamily="50" charset="-128"/>
            </a:endParaRPr>
          </a:p>
          <a:p>
            <a:r>
              <a:rPr lang="ja-JP" altLang="en-US" sz="1000" dirty="0">
                <a:latin typeface="AR Pゴシック体M" panose="020B0600010101010101" pitchFamily="50" charset="-128"/>
                <a:ea typeface="AR Pゴシック体M" panose="020B0600010101010101" pitchFamily="50" charset="-128"/>
              </a:rPr>
              <a:t>　</a:t>
            </a:r>
            <a:r>
              <a:rPr lang="ja-JP" altLang="en-US" sz="1000" dirty="0" smtClean="0">
                <a:latin typeface="AR Pゴシック体M" panose="020B0600010101010101" pitchFamily="50" charset="-128"/>
                <a:ea typeface="AR Pゴシック体M" panose="020B0600010101010101" pitchFamily="50" charset="-128"/>
              </a:rPr>
              <a:t>次のとおり　</a:t>
            </a:r>
            <a:r>
              <a:rPr lang="en-US" altLang="ja-JP" sz="1000" dirty="0" smtClean="0">
                <a:latin typeface="AR Pゴシック体M" panose="020B0600010101010101" pitchFamily="50" charset="-128"/>
                <a:ea typeface="AR Pゴシック体M" panose="020B0600010101010101" pitchFamily="50" charset="-128"/>
              </a:rPr>
              <a:t>(</a:t>
            </a:r>
            <a:r>
              <a:rPr lang="ja-JP" altLang="en-US" sz="1000" dirty="0" smtClean="0">
                <a:latin typeface="AR Pゴシック体M" panose="020B0600010101010101" pitchFamily="50" charset="-128"/>
                <a:ea typeface="AR Pゴシック体M" panose="020B0600010101010101" pitchFamily="50" charset="-128"/>
              </a:rPr>
              <a:t>敬称 略</a:t>
            </a:r>
            <a:r>
              <a:rPr lang="en-US" altLang="ja-JP" sz="1000" dirty="0" smtClean="0">
                <a:latin typeface="AR Pゴシック体M" panose="020B0600010101010101" pitchFamily="50" charset="-128"/>
                <a:ea typeface="AR Pゴシック体M" panose="020B0600010101010101" pitchFamily="50" charset="-128"/>
              </a:rPr>
              <a:t>)</a:t>
            </a:r>
            <a:endParaRPr lang="en-US" altLang="ja-JP" sz="1000" dirty="0">
              <a:latin typeface="AR Pゴシック体M" panose="020B0600010101010101" pitchFamily="50" charset="-128"/>
              <a:ea typeface="AR Pゴシック体M" panose="020B0600010101010101" pitchFamily="50" charset="-128"/>
            </a:endParaRPr>
          </a:p>
          <a:p>
            <a:endParaRPr lang="en-US" altLang="ja-JP" sz="1000" dirty="0">
              <a:latin typeface="AR Pゴシック体M" panose="020B0600010101010101" pitchFamily="50" charset="-128"/>
              <a:ea typeface="AR Pゴシック体M" panose="020B0600010101010101" pitchFamily="50" charset="-128"/>
            </a:endParaRPr>
          </a:p>
          <a:p>
            <a:r>
              <a:rPr lang="ja-JP" altLang="en-US" sz="1000" dirty="0">
                <a:latin typeface="AR Pゴシック体M" panose="020B0600010101010101" pitchFamily="50" charset="-128"/>
                <a:ea typeface="AR Pゴシック体M" panose="020B0600010101010101" pitchFamily="50" charset="-128"/>
              </a:rPr>
              <a:t>◆ゴルフの部（参加三十三名）</a:t>
            </a:r>
            <a:endParaRPr lang="en-US" altLang="ja-JP" sz="1000" dirty="0">
              <a:latin typeface="AR Pゴシック体M" panose="020B0600010101010101" pitchFamily="50" charset="-128"/>
              <a:ea typeface="AR Pゴシック体M" panose="020B0600010101010101" pitchFamily="50" charset="-128"/>
            </a:endParaRPr>
          </a:p>
          <a:p>
            <a:r>
              <a:rPr lang="ja-JP" altLang="en-US" sz="1000" dirty="0">
                <a:latin typeface="AR Pゴシック体M" panose="020B0600010101010101" pitchFamily="50" charset="-128"/>
                <a:ea typeface="AR Pゴシック体M" panose="020B0600010101010101" pitchFamily="50" charset="-128"/>
              </a:rPr>
              <a:t>　優  勝　</a:t>
            </a:r>
            <a:r>
              <a:rPr lang="ja-JP" altLang="en-US" sz="1000" dirty="0" smtClean="0">
                <a:latin typeface="AR Pゴシック体M" panose="020B0600010101010101" pitchFamily="50" charset="-128"/>
                <a:ea typeface="AR Pゴシック体M" panose="020B0600010101010101" pitchFamily="50" charset="-128"/>
              </a:rPr>
              <a:t>山崎 </a:t>
            </a:r>
            <a:r>
              <a:rPr lang="ja-JP" altLang="en-US" sz="1000" dirty="0">
                <a:latin typeface="AR Pゴシック体M" panose="020B0600010101010101" pitchFamily="50" charset="-128"/>
                <a:ea typeface="AR Pゴシック体M" panose="020B0600010101010101" pitchFamily="50" charset="-128"/>
              </a:rPr>
              <a:t>正行（隊友会）</a:t>
            </a:r>
            <a:endParaRPr lang="en-US" altLang="ja-JP" sz="1000" dirty="0">
              <a:latin typeface="AR Pゴシック体M" panose="020B0600010101010101" pitchFamily="50" charset="-128"/>
              <a:ea typeface="AR Pゴシック体M" panose="020B0600010101010101" pitchFamily="50" charset="-128"/>
            </a:endParaRPr>
          </a:p>
          <a:p>
            <a:r>
              <a:rPr lang="ja-JP" altLang="en-US" sz="1000" dirty="0">
                <a:latin typeface="AR Pゴシック体M" panose="020B0600010101010101" pitchFamily="50" charset="-128"/>
                <a:ea typeface="AR Pゴシック体M" panose="020B0600010101010101" pitchFamily="50" charset="-128"/>
              </a:rPr>
              <a:t>　</a:t>
            </a:r>
            <a:r>
              <a:rPr lang="ja-JP" altLang="en-US" sz="1000" dirty="0" smtClean="0">
                <a:latin typeface="AR Pゴシック体M" panose="020B0600010101010101" pitchFamily="50" charset="-128"/>
                <a:ea typeface="AR Pゴシック体M" panose="020B0600010101010101" pitchFamily="50" charset="-128"/>
              </a:rPr>
              <a:t>準優勝　堀 佐千夫</a:t>
            </a:r>
            <a:r>
              <a:rPr lang="en-US" altLang="ja-JP" sz="1000" dirty="0" smtClean="0">
                <a:latin typeface="AR Pゴシック体M" panose="020B0600010101010101" pitchFamily="50" charset="-128"/>
                <a:ea typeface="AR Pゴシック体M" panose="020B0600010101010101" pitchFamily="50" charset="-128"/>
              </a:rPr>
              <a:t>(</a:t>
            </a:r>
            <a:r>
              <a:rPr lang="ja-JP" altLang="en-US" sz="1000" dirty="0" smtClean="0">
                <a:latin typeface="AR Pゴシック体M" panose="020B0600010101010101" pitchFamily="50" charset="-128"/>
                <a:ea typeface="AR Pゴシック体M" panose="020B0600010101010101" pitchFamily="50" charset="-128"/>
              </a:rPr>
              <a:t>隊友会</a:t>
            </a:r>
            <a:r>
              <a:rPr lang="en-US" altLang="ja-JP" sz="1000" dirty="0" smtClean="0">
                <a:latin typeface="AR Pゴシック体M" panose="020B0600010101010101" pitchFamily="50" charset="-128"/>
                <a:ea typeface="AR Pゴシック体M" panose="020B0600010101010101" pitchFamily="50" charset="-128"/>
              </a:rPr>
              <a:t>)</a:t>
            </a:r>
            <a:endParaRPr lang="en-US" altLang="ja-JP" sz="1000" dirty="0">
              <a:latin typeface="AR Pゴシック体M" panose="020B0600010101010101" pitchFamily="50" charset="-128"/>
              <a:ea typeface="AR Pゴシック体M" panose="020B0600010101010101" pitchFamily="50" charset="-128"/>
            </a:endParaRPr>
          </a:p>
          <a:p>
            <a:r>
              <a:rPr lang="ja-JP" altLang="en-US" sz="1000" dirty="0">
                <a:latin typeface="AR Pゴシック体M" panose="020B0600010101010101" pitchFamily="50" charset="-128"/>
                <a:ea typeface="AR Pゴシック体M" panose="020B0600010101010101" pitchFamily="50" charset="-128"/>
              </a:rPr>
              <a:t>　</a:t>
            </a:r>
            <a:r>
              <a:rPr lang="ja-JP" altLang="en-US" sz="1000" dirty="0" smtClean="0">
                <a:latin typeface="AR Pゴシック体M" panose="020B0600010101010101" pitchFamily="50" charset="-128"/>
                <a:ea typeface="AR Pゴシック体M" panose="020B0600010101010101" pitchFamily="50" charset="-128"/>
              </a:rPr>
              <a:t>第三位　富樫 邦夫</a:t>
            </a:r>
            <a:r>
              <a:rPr lang="en-US" altLang="ja-JP" sz="1000" dirty="0" smtClean="0">
                <a:latin typeface="AR Pゴシック体M" panose="020B0600010101010101" pitchFamily="50" charset="-128"/>
                <a:ea typeface="AR Pゴシック体M" panose="020B0600010101010101" pitchFamily="50" charset="-128"/>
              </a:rPr>
              <a:t>(</a:t>
            </a:r>
            <a:r>
              <a:rPr lang="ja-JP" altLang="en-US" sz="1000" dirty="0" smtClean="0">
                <a:latin typeface="AR Pゴシック体M" panose="020B0600010101010101" pitchFamily="50" charset="-128"/>
                <a:ea typeface="AR Pゴシック体M" panose="020B0600010101010101" pitchFamily="50" charset="-128"/>
              </a:rPr>
              <a:t>隊友会</a:t>
            </a:r>
            <a:r>
              <a:rPr lang="en-US" altLang="ja-JP" sz="1000" dirty="0" smtClean="0">
                <a:latin typeface="AR Pゴシック体M" panose="020B0600010101010101" pitchFamily="50" charset="-128"/>
                <a:ea typeface="AR Pゴシック体M" panose="020B0600010101010101" pitchFamily="50" charset="-128"/>
              </a:rPr>
              <a:t>)</a:t>
            </a:r>
            <a:endParaRPr lang="en-US" altLang="ja-JP" sz="1000" dirty="0">
              <a:latin typeface="AR Pゴシック体M" panose="020B0600010101010101" pitchFamily="50" charset="-128"/>
              <a:ea typeface="AR Pゴシック体M" panose="020B0600010101010101" pitchFamily="50" charset="-128"/>
            </a:endParaRPr>
          </a:p>
          <a:p>
            <a:r>
              <a:rPr lang="ja-JP" altLang="en-US" sz="1100" dirty="0">
                <a:latin typeface="AR Pゴシック体M" panose="020B0600010101010101" pitchFamily="50" charset="-128"/>
                <a:ea typeface="AR Pゴシック体M" panose="020B0600010101010101" pitchFamily="50" charset="-128"/>
              </a:rPr>
              <a:t>　</a:t>
            </a:r>
            <a:endParaRPr lang="en-US" altLang="ja-JP" sz="1100" dirty="0">
              <a:latin typeface="AR Pゴシック体M" panose="020B0600010101010101" pitchFamily="50" charset="-128"/>
              <a:ea typeface="AR Pゴシック体M" panose="020B0600010101010101" pitchFamily="50" charset="-128"/>
            </a:endParaRPr>
          </a:p>
          <a:p>
            <a:r>
              <a:rPr lang="ja-JP" altLang="en-US" sz="1200" dirty="0">
                <a:latin typeface="AR Pゴシック体M" panose="020B0600010101010101" pitchFamily="50" charset="-128"/>
                <a:ea typeface="AR Pゴシック体M" panose="020B0600010101010101" pitchFamily="50" charset="-128"/>
              </a:rPr>
              <a:t>　</a:t>
            </a:r>
          </a:p>
        </p:txBody>
      </p:sp>
      <p:sp>
        <p:nvSpPr>
          <p:cNvPr id="4" name="正方形/長方形 3"/>
          <p:cNvSpPr/>
          <p:nvPr/>
        </p:nvSpPr>
        <p:spPr>
          <a:xfrm>
            <a:off x="410199" y="2803751"/>
            <a:ext cx="2837204" cy="204369"/>
          </a:xfrm>
          <a:prstGeom prst="rect">
            <a:avLst/>
          </a:prstGeom>
          <a:ln>
            <a:noFill/>
          </a:ln>
        </p:spPr>
        <p:style>
          <a:lnRef idx="2">
            <a:schemeClr val="dk1"/>
          </a:lnRef>
          <a:fillRef idx="1">
            <a:schemeClr val="lt1"/>
          </a:fillRef>
          <a:effectRef idx="0">
            <a:schemeClr val="dk1"/>
          </a:effectRef>
          <a:fontRef idx="minor">
            <a:schemeClr val="dk1"/>
          </a:fontRef>
        </p:style>
        <p:txBody>
          <a:bodyPr lIns="100803" tIns="50402" rIns="100803" bIns="50402" rtlCol="0" anchor="ctr"/>
          <a:lstStyle/>
          <a:p>
            <a:pPr algn="ctr"/>
            <a:r>
              <a:rPr lang="ja-JP" altLang="en-US" sz="1000" dirty="0" smtClean="0">
                <a:latin typeface="AR Pゴシック体M" panose="020B0600010101010101" pitchFamily="50" charset="-128"/>
                <a:ea typeface="AR Pゴシック体M" panose="020B0600010101010101" pitchFamily="50" charset="-128"/>
              </a:rPr>
              <a:t>ゴルフ表彰　高橋業務隊長と優勝</a:t>
            </a:r>
            <a:r>
              <a:rPr lang="ja-JP" altLang="en-US" sz="1000" dirty="0">
                <a:latin typeface="AR Pゴシック体M" panose="020B0600010101010101" pitchFamily="50" charset="-128"/>
                <a:ea typeface="AR Pゴシック体M" panose="020B0600010101010101" pitchFamily="50" charset="-128"/>
              </a:rPr>
              <a:t>の山崎さん</a:t>
            </a:r>
          </a:p>
        </p:txBody>
      </p:sp>
      <p:sp>
        <p:nvSpPr>
          <p:cNvPr id="13" name="正方形/長方形 12"/>
          <p:cNvSpPr/>
          <p:nvPr/>
        </p:nvSpPr>
        <p:spPr>
          <a:xfrm>
            <a:off x="3631963" y="5043770"/>
            <a:ext cx="2965391" cy="220439"/>
          </a:xfrm>
          <a:prstGeom prst="rect">
            <a:avLst/>
          </a:prstGeom>
          <a:ln>
            <a:noFill/>
          </a:ln>
        </p:spPr>
        <p:style>
          <a:lnRef idx="2">
            <a:schemeClr val="dk1"/>
          </a:lnRef>
          <a:fillRef idx="1">
            <a:schemeClr val="lt1"/>
          </a:fillRef>
          <a:effectRef idx="0">
            <a:schemeClr val="dk1"/>
          </a:effectRef>
          <a:fontRef idx="minor">
            <a:schemeClr val="dk1"/>
          </a:fontRef>
        </p:style>
        <p:txBody>
          <a:bodyPr lIns="100803" tIns="50402" rIns="100803" bIns="50402" rtlCol="0" anchor="ctr"/>
          <a:lstStyle/>
          <a:p>
            <a:pPr algn="ctr"/>
            <a:r>
              <a:rPr lang="ja-JP" altLang="en-US" sz="1000" dirty="0" smtClean="0">
                <a:latin typeface="AR Pゴシック体M" panose="020B0600010101010101" pitchFamily="50" charset="-128"/>
                <a:ea typeface="AR Pゴシック体M" panose="020B0600010101010101" pitchFamily="50" charset="-128"/>
              </a:rPr>
              <a:t>パークゴルフ表彰　北川支部長と優勝</a:t>
            </a:r>
            <a:r>
              <a:rPr lang="ja-JP" altLang="en-US" sz="1000" dirty="0">
                <a:latin typeface="AR Pゴシック体M" panose="020B0600010101010101" pitchFamily="50" charset="-128"/>
                <a:ea typeface="AR Pゴシック体M" panose="020B0600010101010101" pitchFamily="50" charset="-128"/>
              </a:rPr>
              <a:t>の樋渡さん</a:t>
            </a:r>
          </a:p>
        </p:txBody>
      </p:sp>
      <p:sp>
        <p:nvSpPr>
          <p:cNvPr id="15" name="正方形/長方形 14"/>
          <p:cNvSpPr/>
          <p:nvPr/>
        </p:nvSpPr>
        <p:spPr>
          <a:xfrm>
            <a:off x="367470" y="5076202"/>
            <a:ext cx="2845749" cy="247827"/>
          </a:xfrm>
          <a:prstGeom prst="rect">
            <a:avLst/>
          </a:prstGeom>
          <a:ln>
            <a:noFill/>
          </a:ln>
        </p:spPr>
        <p:style>
          <a:lnRef idx="2">
            <a:schemeClr val="dk1"/>
          </a:lnRef>
          <a:fillRef idx="1">
            <a:schemeClr val="lt1"/>
          </a:fillRef>
          <a:effectRef idx="0">
            <a:schemeClr val="dk1"/>
          </a:effectRef>
          <a:fontRef idx="minor">
            <a:schemeClr val="dk1"/>
          </a:fontRef>
        </p:style>
        <p:txBody>
          <a:bodyPr lIns="100803" tIns="50402" rIns="100803" bIns="50402" rtlCol="0" anchor="ctr"/>
          <a:lstStyle/>
          <a:p>
            <a:pPr algn="ctr"/>
            <a:r>
              <a:rPr lang="ja-JP" altLang="en-US" sz="1000" dirty="0" smtClean="0">
                <a:latin typeface="AR Pゴシック体M" panose="020B0600010101010101" pitchFamily="50" charset="-128"/>
                <a:ea typeface="AR Pゴシック体M" panose="020B0600010101010101" pitchFamily="50" charset="-128"/>
              </a:rPr>
              <a:t>ボーリング表彰　佐々木司令と優勝</a:t>
            </a:r>
            <a:r>
              <a:rPr lang="ja-JP" altLang="en-US" sz="1000" dirty="0">
                <a:latin typeface="AR Pゴシック体M" panose="020B0600010101010101" pitchFamily="50" charset="-128"/>
                <a:ea typeface="AR Pゴシック体M" panose="020B0600010101010101" pitchFamily="50" charset="-128"/>
              </a:rPr>
              <a:t>の五十嵐さん</a:t>
            </a:r>
          </a:p>
        </p:txBody>
      </p:sp>
      <p:sp>
        <p:nvSpPr>
          <p:cNvPr id="22" name="テキスト ボックス 21"/>
          <p:cNvSpPr txBox="1"/>
          <p:nvPr/>
        </p:nvSpPr>
        <p:spPr>
          <a:xfrm>
            <a:off x="2699920" y="7169921"/>
            <a:ext cx="2800767" cy="2521011"/>
          </a:xfrm>
          <a:prstGeom prst="rect">
            <a:avLst/>
          </a:prstGeom>
          <a:noFill/>
        </p:spPr>
        <p:txBody>
          <a:bodyPr vert="eaVert" wrap="square" rtlCol="0">
            <a:spAutoFit/>
          </a:bodyPr>
          <a:lstStyle/>
          <a:p>
            <a:r>
              <a:rPr kumimoji="1" lang="ja-JP" altLang="en-US" sz="1000" dirty="0" smtClean="0">
                <a:latin typeface="AR Pゴシック体M" panose="020B0600010101010101" pitchFamily="50" charset="-128"/>
                <a:ea typeface="AR Pゴシック体M" panose="020B0600010101010101" pitchFamily="50" charset="-128"/>
              </a:rPr>
              <a:t>今年五月滝川駐屯地業務隊長を最後に定年退官し、六月入社したホヤホヤの新入社員「安樂さん」を職場に訪ねました。</a:t>
            </a:r>
            <a:endParaRPr kumimoji="1" lang="en-US" altLang="ja-JP" sz="1000" dirty="0" smtClean="0">
              <a:latin typeface="AR Pゴシック体M" panose="020B0600010101010101" pitchFamily="50" charset="-128"/>
              <a:ea typeface="AR Pゴシック体M" panose="020B0600010101010101" pitchFamily="50" charset="-128"/>
            </a:endParaRPr>
          </a:p>
          <a:p>
            <a:r>
              <a:rPr lang="ja-JP" altLang="en-US" sz="1000" dirty="0">
                <a:latin typeface="AR Pゴシック体M" panose="020B0600010101010101" pitchFamily="50" charset="-128"/>
                <a:ea typeface="AR Pゴシック体M" panose="020B0600010101010101" pitchFamily="50" charset="-128"/>
              </a:rPr>
              <a:t>　</a:t>
            </a:r>
            <a:r>
              <a:rPr lang="ja-JP" altLang="en-US" sz="1000" dirty="0" smtClean="0">
                <a:latin typeface="AR Pゴシック体M" panose="020B0600010101010101" pitchFamily="50" charset="-128"/>
                <a:ea typeface="AR Pゴシック体M" panose="020B0600010101010101" pitchFamily="50" charset="-128"/>
              </a:rPr>
              <a:t>業務は、特販部長として、笹木産業のみならず、明円グループ系列会社の一般物件・住宅・リフォーム・燃料・事務用品・引っ越し等々きわめて多岐にわたる営業を担当、滝川のみならず、岩見沢・美唄・留萌・帯広まで顧客・販路拡大を手掛け、即戦力として活躍、特に防衛省共済組合滝川支部や留萌支部と住宅・燃料等に関する協定を締結、既に自衛官やＯＢの自宅のリフォーム等も数件手掛け、その仕上がりに大変満足頂いているとのこと。</a:t>
            </a:r>
            <a:endParaRPr lang="en-US" altLang="ja-JP" sz="1000" dirty="0" smtClean="0">
              <a:latin typeface="AR Pゴシック体M" panose="020B0600010101010101" pitchFamily="50" charset="-128"/>
              <a:ea typeface="AR Pゴシック体M" panose="020B0600010101010101" pitchFamily="50" charset="-128"/>
            </a:endParaRPr>
          </a:p>
          <a:p>
            <a:r>
              <a:rPr lang="ja-JP" altLang="en-US" sz="1000" dirty="0" smtClean="0">
                <a:latin typeface="AR Pゴシック体M" panose="020B0600010101010101" pitchFamily="50" charset="-128"/>
                <a:ea typeface="AR Pゴシック体M" panose="020B0600010101010101" pitchFamily="50" charset="-128"/>
              </a:rPr>
              <a:t>「自衛官ＯＢとして、信・義・仁の心をもって、明るく、謙虚に、一生懸命をモットーとし、後輩自衛官の見本になれるよう頑張りたい」との抱負を述べていただきました。</a:t>
            </a:r>
            <a:endParaRPr kumimoji="1" lang="ja-JP" altLang="en-US" sz="1000" dirty="0">
              <a:latin typeface="AR Pゴシック体M" panose="020B0600010101010101" pitchFamily="50" charset="-128"/>
              <a:ea typeface="AR Pゴシック体M" panose="020B0600010101010101" pitchFamily="50" charset="-128"/>
            </a:endParaRPr>
          </a:p>
        </p:txBody>
      </p:sp>
      <p:pic>
        <p:nvPicPr>
          <p:cNvPr id="12" name="図 11"/>
          <p:cNvPicPr>
            <a:picLocks noChangeAspect="1"/>
          </p:cNvPicPr>
          <p:nvPr/>
        </p:nvPicPr>
        <p:blipFill rotWithShape="1">
          <a:blip r:embed="rId4">
            <a:extLst>
              <a:ext uri="{BEBA8EAE-BF5A-486C-A8C5-ECC9F3942E4B}">
                <a14:imgProps xmlns:a14="http://schemas.microsoft.com/office/drawing/2010/main">
                  <a14:imgLayer r:embed="rId5">
                    <a14:imgEffect>
                      <a14:sharpenSoften amount="25000"/>
                    </a14:imgEffect>
                    <a14:imgEffect>
                      <a14:brightnessContrast bright="20000"/>
                    </a14:imgEffect>
                  </a14:imgLayer>
                </a14:imgProps>
              </a:ext>
              <a:ext uri="{28A0092B-C50C-407E-A947-70E740481C1C}">
                <a14:useLocalDpi xmlns:a14="http://schemas.microsoft.com/office/drawing/2010/main" val="0"/>
              </a:ext>
            </a:extLst>
          </a:blip>
          <a:srcRect t="3260"/>
          <a:stretch/>
        </p:blipFill>
        <p:spPr>
          <a:xfrm>
            <a:off x="487110" y="999858"/>
            <a:ext cx="2777383" cy="1786750"/>
          </a:xfrm>
          <a:prstGeom prst="rect">
            <a:avLst/>
          </a:prstGeom>
        </p:spPr>
      </p:pic>
      <p:pic>
        <p:nvPicPr>
          <p:cNvPr id="16" name="図 15"/>
          <p:cNvPicPr>
            <a:picLocks noChangeAspect="1"/>
          </p:cNvPicPr>
          <p:nvPr/>
        </p:nvPicPr>
        <p:blipFill rotWithShape="1">
          <a:blip r:embed="rId6">
            <a:extLst>
              <a:ext uri="{BEBA8EAE-BF5A-486C-A8C5-ECC9F3942E4B}">
                <a14:imgProps xmlns:a14="http://schemas.microsoft.com/office/drawing/2010/main">
                  <a14:imgLayer r:embed="rId7">
                    <a14:imgEffect>
                      <a14:brightnessContrast bright="20000"/>
                    </a14:imgEffect>
                  </a14:imgLayer>
                </a14:imgProps>
              </a:ext>
              <a:ext uri="{28A0092B-C50C-407E-A947-70E740481C1C}">
                <a14:useLocalDpi xmlns:a14="http://schemas.microsoft.com/office/drawing/2010/main" val="0"/>
              </a:ext>
            </a:extLst>
          </a:blip>
          <a:srcRect l="13731" t="10838" r="13201" b="2461"/>
          <a:stretch/>
        </p:blipFill>
        <p:spPr>
          <a:xfrm>
            <a:off x="444382" y="3145034"/>
            <a:ext cx="2649197" cy="1948260"/>
          </a:xfrm>
          <a:prstGeom prst="rect">
            <a:avLst/>
          </a:prstGeom>
        </p:spPr>
      </p:pic>
      <p:pic>
        <p:nvPicPr>
          <p:cNvPr id="19" name="図 18"/>
          <p:cNvPicPr>
            <a:picLocks noChangeAspect="1"/>
          </p:cNvPicPr>
          <p:nvPr/>
        </p:nvPicPr>
        <p:blipFill rotWithShape="1">
          <a:blip r:embed="rId8">
            <a:extLst>
              <a:ext uri="{BEBA8EAE-BF5A-486C-A8C5-ECC9F3942E4B}">
                <a14:imgProps xmlns:a14="http://schemas.microsoft.com/office/drawing/2010/main">
                  <a14:imgLayer r:embed="rId9">
                    <a14:imgEffect>
                      <a14:brightnessContrast bright="20000"/>
                    </a14:imgEffect>
                  </a14:imgLayer>
                </a14:imgProps>
              </a:ext>
              <a:ext uri="{28A0092B-C50C-407E-A947-70E740481C1C}">
                <a14:useLocalDpi xmlns:a14="http://schemas.microsoft.com/office/drawing/2010/main" val="0"/>
              </a:ext>
            </a:extLst>
          </a:blip>
          <a:srcRect l="4262" t="2360" r="10941"/>
          <a:stretch/>
        </p:blipFill>
        <p:spPr>
          <a:xfrm>
            <a:off x="3931065" y="3119215"/>
            <a:ext cx="2533484" cy="1939894"/>
          </a:xfrm>
          <a:prstGeom prst="rect">
            <a:avLst/>
          </a:prstGeom>
        </p:spPr>
      </p:pic>
      <p:grpSp>
        <p:nvGrpSpPr>
          <p:cNvPr id="6" name="グループ化 5"/>
          <p:cNvGrpSpPr/>
          <p:nvPr/>
        </p:nvGrpSpPr>
        <p:grpSpPr>
          <a:xfrm>
            <a:off x="465577" y="5322878"/>
            <a:ext cx="6635980" cy="1667582"/>
            <a:chOff x="448485" y="5348516"/>
            <a:chExt cx="6635980" cy="1667582"/>
          </a:xfrm>
        </p:grpSpPr>
        <p:pic>
          <p:nvPicPr>
            <p:cNvPr id="21" name="図 20"/>
            <p:cNvPicPr>
              <a:picLocks noChangeAspect="1"/>
            </p:cNvPicPr>
            <p:nvPr/>
          </p:nvPicPr>
          <p:blipFill rotWithShape="1">
            <a:blip r:embed="rId10">
              <a:extLst>
                <a:ext uri="{BEBA8EAE-BF5A-486C-A8C5-ECC9F3942E4B}">
                  <a14:imgProps xmlns:a14="http://schemas.microsoft.com/office/drawing/2010/main">
                    <a14:imgLayer r:embed="rId11">
                      <a14:imgEffect>
                        <a14:brightnessContrast bright="20000"/>
                      </a14:imgEffect>
                    </a14:imgLayer>
                  </a14:imgProps>
                </a:ext>
                <a:ext uri="{28A0092B-C50C-407E-A947-70E740481C1C}">
                  <a14:useLocalDpi xmlns:a14="http://schemas.microsoft.com/office/drawing/2010/main" val="0"/>
                </a:ext>
              </a:extLst>
            </a:blip>
            <a:srcRect l="23094" t="1" r="15362" b="22158"/>
            <a:stretch/>
          </p:blipFill>
          <p:spPr>
            <a:xfrm>
              <a:off x="5101840" y="5348516"/>
              <a:ext cx="1982625" cy="1667581"/>
            </a:xfrm>
            <a:prstGeom prst="rect">
              <a:avLst/>
            </a:prstGeom>
          </p:spPr>
        </p:pic>
        <p:pic>
          <p:nvPicPr>
            <p:cNvPr id="23" name="図 22"/>
            <p:cNvPicPr>
              <a:picLocks noChangeAspect="1"/>
            </p:cNvPicPr>
            <p:nvPr/>
          </p:nvPicPr>
          <p:blipFill rotWithShape="1">
            <a:blip r:embed="rId12">
              <a:extLst>
                <a:ext uri="{BEBA8EAE-BF5A-486C-A8C5-ECC9F3942E4B}">
                  <a14:imgProps xmlns:a14="http://schemas.microsoft.com/office/drawing/2010/main">
                    <a14:imgLayer r:embed="rId13">
                      <a14:imgEffect>
                        <a14:brightnessContrast bright="20000"/>
                      </a14:imgEffect>
                    </a14:imgLayer>
                  </a14:imgProps>
                </a:ext>
                <a:ext uri="{28A0092B-C50C-407E-A947-70E740481C1C}">
                  <a14:useLocalDpi xmlns:a14="http://schemas.microsoft.com/office/drawing/2010/main" val="0"/>
                </a:ext>
              </a:extLst>
            </a:blip>
            <a:srcRect l="26371" t="17909" r="22716" b="12855"/>
            <a:stretch/>
          </p:blipFill>
          <p:spPr>
            <a:xfrm>
              <a:off x="2914116" y="5375302"/>
              <a:ext cx="2144994" cy="1640796"/>
            </a:xfrm>
            <a:prstGeom prst="rect">
              <a:avLst/>
            </a:prstGeom>
          </p:spPr>
        </p:pic>
        <p:pic>
          <p:nvPicPr>
            <p:cNvPr id="24" name="図 23"/>
            <p:cNvPicPr>
              <a:picLocks noChangeAspect="1"/>
            </p:cNvPicPr>
            <p:nvPr/>
          </p:nvPicPr>
          <p:blipFill rotWithShape="1">
            <a:blip r:embed="rId14">
              <a:extLst>
                <a:ext uri="{BEBA8EAE-BF5A-486C-A8C5-ECC9F3942E4B}">
                  <a14:imgProps xmlns:a14="http://schemas.microsoft.com/office/drawing/2010/main">
                    <a14:imgLayer r:embed="rId15">
                      <a14:imgEffect>
                        <a14:brightnessContrast bright="20000"/>
                      </a14:imgEffect>
                    </a14:imgLayer>
                  </a14:imgProps>
                </a:ext>
                <a:ext uri="{28A0092B-C50C-407E-A947-70E740481C1C}">
                  <a14:useLocalDpi xmlns:a14="http://schemas.microsoft.com/office/drawing/2010/main" val="0"/>
                </a:ext>
              </a:extLst>
            </a:blip>
            <a:srcRect t="34213" r="36631" b="2038"/>
            <a:stretch/>
          </p:blipFill>
          <p:spPr>
            <a:xfrm>
              <a:off x="448485" y="5392396"/>
              <a:ext cx="2414356" cy="1615156"/>
            </a:xfrm>
            <a:prstGeom prst="rect">
              <a:avLst/>
            </a:prstGeom>
          </p:spPr>
        </p:pic>
      </p:grpSp>
      <p:sp>
        <p:nvSpPr>
          <p:cNvPr id="3" name="正方形/長方形 2"/>
          <p:cNvSpPr/>
          <p:nvPr/>
        </p:nvSpPr>
        <p:spPr>
          <a:xfrm>
            <a:off x="324740" y="897308"/>
            <a:ext cx="6939185" cy="8887627"/>
          </a:xfrm>
          <a:prstGeom prst="rect">
            <a:avLst/>
          </a:prstGeom>
          <a:noFill/>
          <a:ln w="31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324741" y="285780"/>
            <a:ext cx="3144852" cy="517159"/>
          </a:xfrm>
          <a:ln w="12700">
            <a:solidFill>
              <a:schemeClr val="tx1"/>
            </a:solidFill>
          </a:ln>
        </p:spPr>
        <p:txBody>
          <a:bodyPr>
            <a:normAutofit fontScale="90000"/>
          </a:bodyPr>
          <a:lstStyle/>
          <a:p>
            <a:pPr algn="l"/>
            <a:r>
              <a:rPr lang="ja-JP" altLang="en-US" sz="3100" dirty="0">
                <a:latin typeface="HGP創英角ﾎﾟｯﾌﾟ体" panose="040B0A00000000000000" pitchFamily="50" charset="-128"/>
                <a:ea typeface="HGP創英角ﾎﾟｯﾌﾟ体" panose="040B0A00000000000000" pitchFamily="50" charset="-128"/>
              </a:rPr>
              <a:t>　　滝川支部だより</a:t>
            </a:r>
          </a:p>
        </p:txBody>
      </p:sp>
      <p:sp>
        <p:nvSpPr>
          <p:cNvPr id="14" name="タイトル 1"/>
          <p:cNvSpPr txBox="1">
            <a:spLocks/>
          </p:cNvSpPr>
          <p:nvPr/>
        </p:nvSpPr>
        <p:spPr>
          <a:xfrm>
            <a:off x="5187296" y="285780"/>
            <a:ext cx="2085175" cy="515938"/>
          </a:xfrm>
          <a:prstGeom prst="rect">
            <a:avLst/>
          </a:prstGeom>
          <a:ln w="12700">
            <a:solidFill>
              <a:schemeClr val="tx1"/>
            </a:solidFill>
          </a:ln>
        </p:spPr>
        <p:txBody>
          <a:bodyPr vert="horz" lIns="100803" tIns="50402" rIns="100803" bIns="50402"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200" dirty="0">
                <a:latin typeface="+mj-ea"/>
              </a:rPr>
              <a:t>公益社団法人　隊友会</a:t>
            </a:r>
            <a:endParaRPr lang="en-US" altLang="ja-JP" sz="1200" dirty="0">
              <a:latin typeface="+mj-ea"/>
            </a:endParaRPr>
          </a:p>
          <a:p>
            <a:r>
              <a:rPr lang="ja-JP" altLang="en-US" sz="1200" dirty="0">
                <a:latin typeface="+mj-ea"/>
              </a:rPr>
              <a:t>札幌地方隊友会　滝川支部</a:t>
            </a:r>
          </a:p>
        </p:txBody>
      </p:sp>
      <p:sp>
        <p:nvSpPr>
          <p:cNvPr id="9" name="タイトル 1"/>
          <p:cNvSpPr txBox="1">
            <a:spLocks/>
          </p:cNvSpPr>
          <p:nvPr/>
        </p:nvSpPr>
        <p:spPr>
          <a:xfrm>
            <a:off x="3470991" y="285780"/>
            <a:ext cx="1716306" cy="515938"/>
          </a:xfrm>
          <a:prstGeom prst="rect">
            <a:avLst/>
          </a:prstGeom>
          <a:ln w="12700">
            <a:solidFill>
              <a:schemeClr val="tx1"/>
            </a:solidFill>
          </a:ln>
        </p:spPr>
        <p:txBody>
          <a:bodyPr vert="horz" lIns="100803" tIns="50402" rIns="100803" bIns="50402" rtlCol="0" anchor="ctr">
            <a:normAutofit fontScale="90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500" dirty="0">
                <a:latin typeface="+mj-ea"/>
              </a:rPr>
              <a:t>支部だより第</a:t>
            </a:r>
            <a:r>
              <a:rPr lang="en-US" altLang="ja-JP" sz="1500" dirty="0">
                <a:latin typeface="+mj-ea"/>
              </a:rPr>
              <a:t>2</a:t>
            </a:r>
            <a:r>
              <a:rPr lang="ja-JP" altLang="en-US" sz="1500" dirty="0">
                <a:latin typeface="+mj-ea"/>
              </a:rPr>
              <a:t>号</a:t>
            </a:r>
            <a:endParaRPr lang="en-US" altLang="ja-JP" sz="1500" dirty="0">
              <a:latin typeface="+mj-ea"/>
            </a:endParaRPr>
          </a:p>
          <a:p>
            <a:r>
              <a:rPr lang="ja-JP" altLang="en-US" sz="1500" dirty="0">
                <a:latin typeface="+mj-ea"/>
              </a:rPr>
              <a:t>平成</a:t>
            </a:r>
            <a:r>
              <a:rPr lang="en-US" altLang="ja-JP" sz="1500" dirty="0">
                <a:latin typeface="+mj-ea"/>
              </a:rPr>
              <a:t>26</a:t>
            </a:r>
            <a:r>
              <a:rPr lang="ja-JP" altLang="en-US" sz="1500" dirty="0" smtClean="0">
                <a:latin typeface="+mj-ea"/>
              </a:rPr>
              <a:t>年</a:t>
            </a:r>
            <a:r>
              <a:rPr lang="en-US" altLang="ja-JP" sz="1500" dirty="0" smtClean="0">
                <a:latin typeface="+mj-ea"/>
              </a:rPr>
              <a:t>10</a:t>
            </a:r>
            <a:r>
              <a:rPr lang="ja-JP" altLang="en-US" sz="1500" dirty="0" smtClean="0">
                <a:latin typeface="+mj-ea"/>
              </a:rPr>
              <a:t>月１日</a:t>
            </a:r>
            <a:endParaRPr lang="ja-JP" altLang="en-US" sz="1500" dirty="0">
              <a:latin typeface="+mj-ea"/>
            </a:endParaRPr>
          </a:p>
        </p:txBody>
      </p:sp>
      <p:cxnSp>
        <p:nvCxnSpPr>
          <p:cNvPr id="7" name="直線コネクタ 6"/>
          <p:cNvCxnSpPr/>
          <p:nvPr/>
        </p:nvCxnSpPr>
        <p:spPr>
          <a:xfrm>
            <a:off x="470019" y="7093008"/>
            <a:ext cx="668281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H="1">
            <a:off x="2717563" y="7238287"/>
            <a:ext cx="17092" cy="246118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310405" y="8597069"/>
            <a:ext cx="1723549" cy="1162228"/>
          </a:xfrm>
          <a:prstGeom prst="rect">
            <a:avLst/>
          </a:prstGeom>
          <a:noFill/>
        </p:spPr>
        <p:txBody>
          <a:bodyPr vert="eaVert" wrap="square" rtlCol="0">
            <a:spAutoFit/>
          </a:bodyPr>
          <a:lstStyle/>
          <a:p>
            <a:r>
              <a:rPr kumimoji="1" lang="ja-JP" altLang="en-US" sz="1000" dirty="0" smtClean="0">
                <a:latin typeface="AR Pゴシック体M" panose="020B0600010101010101" pitchFamily="50" charset="-128"/>
                <a:ea typeface="AR Pゴシック体M" panose="020B0600010101010101" pitchFamily="50" charset="-128"/>
              </a:rPr>
              <a:t>第</a:t>
            </a:r>
            <a:r>
              <a:rPr kumimoji="1" lang="en-US" altLang="ja-JP" sz="1000" dirty="0" smtClean="0">
                <a:latin typeface="AR Pゴシック体M" panose="020B0600010101010101" pitchFamily="50" charset="-128"/>
                <a:ea typeface="AR Pゴシック体M" panose="020B0600010101010101" pitchFamily="50" charset="-128"/>
              </a:rPr>
              <a:t>22</a:t>
            </a:r>
            <a:r>
              <a:rPr kumimoji="1" lang="ja-JP" altLang="en-US" sz="1000" dirty="0" smtClean="0">
                <a:latin typeface="AR Pゴシック体M" panose="020B0600010101010101" pitchFamily="50" charset="-128"/>
                <a:ea typeface="AR Pゴシック体M" panose="020B0600010101010101" pitchFamily="50" charset="-128"/>
              </a:rPr>
              <a:t>回危険業務従事者叙勲</a:t>
            </a:r>
            <a:r>
              <a:rPr kumimoji="1" lang="en-US" altLang="ja-JP" sz="1000" dirty="0" smtClean="0">
                <a:latin typeface="AR Pゴシック体M" panose="020B0600010101010101" pitchFamily="50" charset="-128"/>
                <a:ea typeface="AR Pゴシック体M" panose="020B0600010101010101" pitchFamily="50" charset="-128"/>
              </a:rPr>
              <a:t>(</a:t>
            </a:r>
            <a:r>
              <a:rPr kumimoji="1" lang="ja-JP" altLang="en-US" sz="1000" dirty="0" smtClean="0">
                <a:latin typeface="AR Pゴシック体M" panose="020B0600010101010101" pitchFamily="50" charset="-128"/>
                <a:ea typeface="AR Pゴシック体M" panose="020B0600010101010101" pitchFamily="50" charset="-128"/>
              </a:rPr>
              <a:t>平成</a:t>
            </a:r>
            <a:r>
              <a:rPr kumimoji="1" lang="en-US" altLang="ja-JP" sz="1000" dirty="0" smtClean="0">
                <a:latin typeface="AR Pゴシック体M" panose="020B0600010101010101" pitchFamily="50" charset="-128"/>
                <a:ea typeface="AR Pゴシック体M" panose="020B0600010101010101" pitchFamily="50" charset="-128"/>
              </a:rPr>
              <a:t>26</a:t>
            </a:r>
            <a:r>
              <a:rPr kumimoji="1" lang="ja-JP" altLang="en-US" sz="1000" dirty="0" smtClean="0">
                <a:latin typeface="AR Pゴシック体M" panose="020B0600010101010101" pitchFamily="50" charset="-128"/>
                <a:ea typeface="AR Pゴシック体M" panose="020B0600010101010101" pitchFamily="50" charset="-128"/>
              </a:rPr>
              <a:t>年</a:t>
            </a:r>
            <a:r>
              <a:rPr kumimoji="1" lang="en-US" altLang="ja-JP" sz="1000" dirty="0" smtClean="0">
                <a:latin typeface="AR Pゴシック体M" panose="020B0600010101010101" pitchFamily="50" charset="-128"/>
                <a:ea typeface="AR Pゴシック体M" panose="020B0600010101010101" pitchFamily="50" charset="-128"/>
              </a:rPr>
              <a:t>4</a:t>
            </a:r>
            <a:r>
              <a:rPr kumimoji="1" lang="ja-JP" altLang="en-US" sz="1000" dirty="0" smtClean="0">
                <a:latin typeface="AR Pゴシック体M" panose="020B0600010101010101" pitchFamily="50" charset="-128"/>
                <a:ea typeface="AR Pゴシック体M" panose="020B0600010101010101" pitchFamily="50" charset="-128"/>
              </a:rPr>
              <a:t>月</a:t>
            </a:r>
            <a:r>
              <a:rPr kumimoji="1" lang="en-US" altLang="ja-JP" sz="1000" dirty="0" smtClean="0">
                <a:latin typeface="AR Pゴシック体M" panose="020B0600010101010101" pitchFamily="50" charset="-128"/>
                <a:ea typeface="AR Pゴシック体M" panose="020B0600010101010101" pitchFamily="50" charset="-128"/>
              </a:rPr>
              <a:t>29</a:t>
            </a:r>
            <a:r>
              <a:rPr kumimoji="1" lang="ja-JP" altLang="en-US" sz="1000" dirty="0" smtClean="0">
                <a:latin typeface="AR Pゴシック体M" panose="020B0600010101010101" pitchFamily="50" charset="-128"/>
                <a:ea typeface="AR Pゴシック体M" panose="020B0600010101010101" pitchFamily="50" charset="-128"/>
              </a:rPr>
              <a:t>日付</a:t>
            </a:r>
            <a:r>
              <a:rPr kumimoji="1" lang="en-US" altLang="ja-JP" sz="1000" dirty="0" smtClean="0">
                <a:latin typeface="AR Pゴシック体M" panose="020B0600010101010101" pitchFamily="50" charset="-128"/>
                <a:ea typeface="AR Pゴシック体M" panose="020B0600010101010101" pitchFamily="50" charset="-128"/>
              </a:rPr>
              <a:t>)</a:t>
            </a:r>
            <a:r>
              <a:rPr kumimoji="1" lang="ja-JP" altLang="en-US" sz="1000" dirty="0" smtClean="0">
                <a:latin typeface="AR Pゴシック体M" panose="020B0600010101010101" pitchFamily="50" charset="-128"/>
                <a:ea typeface="AR Pゴシック体M" panose="020B0600010101010101" pitchFamily="50" charset="-128"/>
              </a:rPr>
              <a:t>の栄誉に輝き</a:t>
            </a:r>
            <a:r>
              <a:rPr lang="ja-JP" altLang="en-US" sz="1000" dirty="0" smtClean="0">
                <a:latin typeface="AR Pゴシック体M" panose="020B0600010101010101" pitchFamily="50" charset="-128"/>
                <a:ea typeface="AR Pゴシック体M" panose="020B0600010101010101" pitchFamily="50" charset="-128"/>
              </a:rPr>
              <a:t>、予備自衛官召集訓練中の滝川駐屯地において高橋業務隊長から伝達を受けました。</a:t>
            </a:r>
            <a:endParaRPr lang="en-US" altLang="ja-JP" sz="1000" dirty="0" smtClean="0">
              <a:latin typeface="AR Pゴシック体M" panose="020B0600010101010101" pitchFamily="50" charset="-128"/>
              <a:ea typeface="AR Pゴシック体M" panose="020B0600010101010101" pitchFamily="50" charset="-128"/>
            </a:endParaRPr>
          </a:p>
          <a:p>
            <a:r>
              <a:rPr lang="ja-JP" altLang="en-US" sz="1000" dirty="0" smtClean="0">
                <a:latin typeface="AR Pゴシック体M" panose="020B0600010101010101" pitchFamily="50" charset="-128"/>
                <a:ea typeface="AR Pゴシック体M" panose="020B0600010101010101" pitchFamily="50" charset="-128"/>
              </a:rPr>
              <a:t>受章誠におめでとうございます。</a:t>
            </a:r>
            <a:endParaRPr kumimoji="1" lang="ja-JP" altLang="en-US" sz="1200" dirty="0">
              <a:latin typeface="AR Pゴシック体M" panose="020B0600010101010101" pitchFamily="50" charset="-128"/>
              <a:ea typeface="AR Pゴシック体M" panose="020B0600010101010101" pitchFamily="50" charset="-128"/>
            </a:endParaRPr>
          </a:p>
        </p:txBody>
      </p:sp>
      <p:sp>
        <p:nvSpPr>
          <p:cNvPr id="10" name="正方形/長方形 9"/>
          <p:cNvSpPr/>
          <p:nvPr/>
        </p:nvSpPr>
        <p:spPr>
          <a:xfrm>
            <a:off x="6845181" y="7716852"/>
            <a:ext cx="290557" cy="1623701"/>
          </a:xfrm>
          <a:prstGeom prst="rect">
            <a:avLst/>
          </a:prstGeom>
          <a:ln w="3175"/>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800" b="1" dirty="0" smtClean="0"/>
              <a:t>隊友職場訪問</a:t>
            </a:r>
            <a:endParaRPr kumimoji="1" lang="ja-JP" altLang="en-US" sz="1800" b="1" dirty="0"/>
          </a:p>
        </p:txBody>
      </p:sp>
      <p:pic>
        <p:nvPicPr>
          <p:cNvPr id="25" name="図 24"/>
          <p:cNvPicPr>
            <a:picLocks noChangeAspect="1"/>
          </p:cNvPicPr>
          <p:nvPr/>
        </p:nvPicPr>
        <p:blipFill rotWithShape="1">
          <a:blip r:embed="rId16" cstate="print">
            <a:extLst>
              <a:ext uri="{BEBA8EAE-BF5A-486C-A8C5-ECC9F3942E4B}">
                <a14:imgProps xmlns:a14="http://schemas.microsoft.com/office/drawing/2010/main">
                  <a14:imgLayer r:embed="rId17">
                    <a14:imgEffect>
                      <a14:brightnessContrast bright="40000"/>
                    </a14:imgEffect>
                  </a14:imgLayer>
                </a14:imgProps>
              </a:ext>
              <a:ext uri="{28A0092B-C50C-407E-A947-70E740481C1C}">
                <a14:useLocalDpi xmlns:a14="http://schemas.microsoft.com/office/drawing/2010/main" val="0"/>
              </a:ext>
            </a:extLst>
          </a:blip>
          <a:srcRect l="12812" t="14953" r="5693" b="23280"/>
          <a:stretch/>
        </p:blipFill>
        <p:spPr>
          <a:xfrm>
            <a:off x="5546221" y="7272627"/>
            <a:ext cx="1085316" cy="1461174"/>
          </a:xfrm>
          <a:prstGeom prst="rect">
            <a:avLst/>
          </a:prstGeom>
        </p:spPr>
      </p:pic>
      <p:sp>
        <p:nvSpPr>
          <p:cNvPr id="26" name="テキスト ボックス 25"/>
          <p:cNvSpPr txBox="1"/>
          <p:nvPr/>
        </p:nvSpPr>
        <p:spPr>
          <a:xfrm>
            <a:off x="5443671" y="8879079"/>
            <a:ext cx="1367326" cy="553998"/>
          </a:xfrm>
          <a:prstGeom prst="rect">
            <a:avLst/>
          </a:prstGeom>
          <a:noFill/>
        </p:spPr>
        <p:txBody>
          <a:bodyPr wrap="square" rtlCol="0">
            <a:spAutoFit/>
          </a:bodyPr>
          <a:lstStyle/>
          <a:p>
            <a:r>
              <a:rPr kumimoji="1" lang="ja-JP" altLang="en-US" sz="1000" b="1" dirty="0" smtClean="0">
                <a:latin typeface="AR Pゴシック体M" panose="020B0600010101010101" pitchFamily="50" charset="-128"/>
                <a:ea typeface="AR Pゴシック体M" panose="020B0600010101010101" pitchFamily="50" charset="-128"/>
              </a:rPr>
              <a:t>笹木産業株式会社</a:t>
            </a:r>
            <a:endParaRPr kumimoji="1" lang="en-US" altLang="ja-JP" sz="1000" b="1" dirty="0" smtClean="0">
              <a:latin typeface="AR Pゴシック体M" panose="020B0600010101010101" pitchFamily="50" charset="-128"/>
              <a:ea typeface="AR Pゴシック体M" panose="020B0600010101010101" pitchFamily="50" charset="-128"/>
            </a:endParaRPr>
          </a:p>
          <a:p>
            <a:r>
              <a:rPr lang="ja-JP" altLang="en-US" sz="1000" b="1" dirty="0" smtClean="0">
                <a:latin typeface="AR Pゴシック体M" panose="020B0600010101010101" pitchFamily="50" charset="-128"/>
                <a:ea typeface="AR Pゴシック体M" panose="020B0600010101010101" pitchFamily="50" charset="-128"/>
              </a:rPr>
              <a:t>特販部 部長</a:t>
            </a:r>
            <a:endParaRPr lang="en-US" altLang="ja-JP" sz="1000" b="1" dirty="0" smtClean="0">
              <a:latin typeface="AR Pゴシック体M" panose="020B0600010101010101" pitchFamily="50" charset="-128"/>
              <a:ea typeface="AR Pゴシック体M" panose="020B0600010101010101" pitchFamily="50" charset="-128"/>
            </a:endParaRPr>
          </a:p>
          <a:p>
            <a:r>
              <a:rPr kumimoji="1" lang="ja-JP" altLang="en-US" sz="1000" b="1" dirty="0" smtClean="0">
                <a:latin typeface="AR Pゴシック体M" panose="020B0600010101010101" pitchFamily="50" charset="-128"/>
                <a:ea typeface="AR Pゴシック体M" panose="020B0600010101010101" pitchFamily="50" charset="-128"/>
              </a:rPr>
              <a:t>安樂 良幸さんを訪問</a:t>
            </a:r>
            <a:endParaRPr kumimoji="1" lang="ja-JP" altLang="en-US" sz="1000" b="1" dirty="0">
              <a:latin typeface="AR Pゴシック体M" panose="020B0600010101010101" pitchFamily="50" charset="-128"/>
              <a:ea typeface="AR Pゴシック体M" panose="020B0600010101010101" pitchFamily="50" charset="-128"/>
            </a:endParaRPr>
          </a:p>
        </p:txBody>
      </p:sp>
      <p:sp>
        <p:nvSpPr>
          <p:cNvPr id="27" name="正方形/長方形 26"/>
          <p:cNvSpPr/>
          <p:nvPr/>
        </p:nvSpPr>
        <p:spPr>
          <a:xfrm>
            <a:off x="1991171" y="7477570"/>
            <a:ext cx="623844" cy="2059537"/>
          </a:xfrm>
          <a:prstGeom prst="rect">
            <a:avLst/>
          </a:prstGeom>
          <a:ln w="3175"/>
        </p:spPr>
        <p:style>
          <a:lnRef idx="2">
            <a:schemeClr val="dk1"/>
          </a:lnRef>
          <a:fillRef idx="1">
            <a:schemeClr val="lt1"/>
          </a:fillRef>
          <a:effectRef idx="0">
            <a:schemeClr val="dk1"/>
          </a:effectRef>
          <a:fontRef idx="minor">
            <a:schemeClr val="dk1"/>
          </a:fontRef>
        </p:style>
        <p:txBody>
          <a:bodyPr vert="eaVert" rtlCol="0" anchor="ctr"/>
          <a:lstStyle/>
          <a:p>
            <a:r>
              <a:rPr kumimoji="1" lang="ja-JP" altLang="en-US" sz="1800" b="1" dirty="0" smtClean="0"/>
              <a:t> 小山 正 </a:t>
            </a:r>
            <a:r>
              <a:rPr lang="ja-JP" altLang="en-US" sz="1800" b="1" dirty="0" err="1"/>
              <a:t>さん</a:t>
            </a:r>
            <a:endParaRPr kumimoji="1" lang="en-US" altLang="ja-JP" sz="1800" b="1" dirty="0" smtClean="0"/>
          </a:p>
          <a:p>
            <a:r>
              <a:rPr lang="ja-JP" altLang="en-US" sz="1800" b="1" dirty="0" smtClean="0"/>
              <a:t>　 瑞宝双光章受章</a:t>
            </a:r>
            <a:endParaRPr kumimoji="1" lang="ja-JP" altLang="en-US" sz="1800" b="1" dirty="0"/>
          </a:p>
        </p:txBody>
      </p:sp>
      <p:pic>
        <p:nvPicPr>
          <p:cNvPr id="30" name="図 29"/>
          <p:cNvPicPr>
            <a:picLocks noChangeAspect="1"/>
          </p:cNvPicPr>
          <p:nvPr/>
        </p:nvPicPr>
        <p:blipFill rotWithShape="1">
          <a:blip r:embed="rId18" cstate="print">
            <a:extLst>
              <a:ext uri="{28A0092B-C50C-407E-A947-70E740481C1C}">
                <a14:useLocalDpi xmlns:a14="http://schemas.microsoft.com/office/drawing/2010/main" val="0"/>
              </a:ext>
            </a:extLst>
          </a:blip>
          <a:srcRect t="6855" r="5093" b="-1"/>
          <a:stretch/>
        </p:blipFill>
        <p:spPr>
          <a:xfrm>
            <a:off x="606752" y="7161375"/>
            <a:ext cx="1256231" cy="1401511"/>
          </a:xfrm>
          <a:prstGeom prst="rect">
            <a:avLst/>
          </a:prstGeom>
        </p:spPr>
      </p:pic>
    </p:spTree>
    <p:extLst>
      <p:ext uri="{BB962C8B-B14F-4D97-AF65-F5344CB8AC3E}">
        <p14:creationId xmlns:p14="http://schemas.microsoft.com/office/powerpoint/2010/main" val="3566900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TotalTime>
  <Words>122</Words>
  <Application>Microsoft Office PowerPoint</Application>
  <PresentationFormat>ユーザー設定</PresentationFormat>
  <Paragraphs>61</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　　滝川支部だより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滝川支部だより</dc:title>
  <dc:creator>hiwatashi</dc:creator>
  <cp:lastModifiedBy>hiwatashi</cp:lastModifiedBy>
  <cp:revision>50</cp:revision>
  <cp:lastPrinted>2014-10-01T10:17:54Z</cp:lastPrinted>
  <dcterms:created xsi:type="dcterms:W3CDTF">2014-09-08T03:02:03Z</dcterms:created>
  <dcterms:modified xsi:type="dcterms:W3CDTF">2014-10-01T11:00:02Z</dcterms:modified>
</cp:coreProperties>
</file>